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slideLayouts/slideLayout14.xml" ContentType="application/vnd.openxmlformats-officedocument.presentationml.slideLayout+xml"/>
  <Override PartName="/ppt/slideLayouts/slideLayout32.xml" ContentType="application/vnd.openxmlformats-officedocument.presentationml.slideLayout+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Layouts/slideLayout16.xml" ContentType="application/vnd.openxmlformats-officedocument.presentationml.slideLayout+xml"/>
  <Override PartName="/ppt/slideLayouts/slideLayout34.xml" ContentType="application/vnd.openxmlformats-officedocument.presentationml.slideLayout+xml"/>
  <Default Extension="jpeg" ContentType="image/jpeg"/>
  <Override PartName="/ppt/notesSlides/notesSlide37.xml" ContentType="application/vnd.openxmlformats-officedocument.presentationml.notesSlide+xml"/>
  <Override PartName="/ppt/notesSlides/notesSlide55.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30.xml" ContentType="application/vnd.openxmlformats-officedocument.presentationml.slideLayout+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 id="2147483657" r:id="rId2"/>
    <p:sldMasterId id="2147483755" r:id="rId3"/>
  </p:sldMasterIdLst>
  <p:notesMasterIdLst>
    <p:notesMasterId r:id="rId66"/>
  </p:notesMasterIdLst>
  <p:handoutMasterIdLst>
    <p:handoutMasterId r:id="rId67"/>
  </p:handoutMasterIdLst>
  <p:sldIdLst>
    <p:sldId id="325" r:id="rId4"/>
    <p:sldId id="326" r:id="rId5"/>
    <p:sldId id="327" r:id="rId6"/>
    <p:sldId id="344" r:id="rId7"/>
    <p:sldId id="307" r:id="rId8"/>
    <p:sldId id="308" r:id="rId9"/>
    <p:sldId id="309" r:id="rId10"/>
    <p:sldId id="310" r:id="rId11"/>
    <p:sldId id="311" r:id="rId12"/>
    <p:sldId id="312" r:id="rId13"/>
    <p:sldId id="313" r:id="rId14"/>
    <p:sldId id="314" r:id="rId15"/>
    <p:sldId id="315" r:id="rId16"/>
    <p:sldId id="316" r:id="rId17"/>
    <p:sldId id="317" r:id="rId18"/>
    <p:sldId id="318" r:id="rId19"/>
    <p:sldId id="319" r:id="rId20"/>
    <p:sldId id="341" r:id="rId21"/>
    <p:sldId id="320" r:id="rId22"/>
    <p:sldId id="321" r:id="rId23"/>
    <p:sldId id="322" r:id="rId24"/>
    <p:sldId id="323" r:id="rId25"/>
    <p:sldId id="299" r:id="rId26"/>
    <p:sldId id="278" r:id="rId27"/>
    <p:sldId id="300" r:id="rId28"/>
    <p:sldId id="289" r:id="rId29"/>
    <p:sldId id="280" r:id="rId30"/>
    <p:sldId id="306" r:id="rId31"/>
    <p:sldId id="329" r:id="rId32"/>
    <p:sldId id="296" r:id="rId33"/>
    <p:sldId id="295" r:id="rId34"/>
    <p:sldId id="343" r:id="rId35"/>
    <p:sldId id="291" r:id="rId36"/>
    <p:sldId id="292" r:id="rId37"/>
    <p:sldId id="293" r:id="rId38"/>
    <p:sldId id="294" r:id="rId39"/>
    <p:sldId id="297" r:id="rId40"/>
    <p:sldId id="332" r:id="rId41"/>
    <p:sldId id="333" r:id="rId42"/>
    <p:sldId id="334" r:id="rId43"/>
    <p:sldId id="342" r:id="rId44"/>
    <p:sldId id="335" r:id="rId45"/>
    <p:sldId id="339" r:id="rId46"/>
    <p:sldId id="336" r:id="rId47"/>
    <p:sldId id="338" r:id="rId48"/>
    <p:sldId id="337" r:id="rId49"/>
    <p:sldId id="340" r:id="rId50"/>
    <p:sldId id="298" r:id="rId51"/>
    <p:sldId id="257" r:id="rId52"/>
    <p:sldId id="283" r:id="rId53"/>
    <p:sldId id="284" r:id="rId54"/>
    <p:sldId id="302" r:id="rId55"/>
    <p:sldId id="324" r:id="rId56"/>
    <p:sldId id="286" r:id="rId57"/>
    <p:sldId id="287" r:id="rId58"/>
    <p:sldId id="301" r:id="rId59"/>
    <p:sldId id="290" r:id="rId60"/>
    <p:sldId id="281" r:id="rId61"/>
    <p:sldId id="305" r:id="rId62"/>
    <p:sldId id="331" r:id="rId63"/>
    <p:sldId id="304" r:id="rId64"/>
    <p:sldId id="303" r:id="rId65"/>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76423"/>
    <a:srgbClr val="966434"/>
    <a:srgbClr val="8B6363"/>
    <a:srgbClr val="795557"/>
    <a:srgbClr val="28CED2"/>
    <a:srgbClr val="7A0F00"/>
    <a:srgbClr val="800000"/>
    <a:srgbClr val="99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737" autoAdjust="0"/>
  </p:normalViewPr>
  <p:slideViewPr>
    <p:cSldViewPr>
      <p:cViewPr varScale="1">
        <p:scale>
          <a:sx n="106" d="100"/>
          <a:sy n="106" d="100"/>
        </p:scale>
        <p:origin x="-112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slide" Target="slides/slide60.xml"/><Relationship Id="rId68" Type="http://schemas.openxmlformats.org/officeDocument/2006/relationships/presProps" Target="presProps.xml"/><Relationship Id="rId7" Type="http://schemas.openxmlformats.org/officeDocument/2006/relationships/slide" Target="slides/slide4.xml"/><Relationship Id="rId71"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61" Type="http://schemas.openxmlformats.org/officeDocument/2006/relationships/slide" Target="slides/slide58.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viewProps" Target="viewProps.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handoutMaster" Target="handoutMasters/handoutMaster1.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4399" tIns="47200" rIns="94399" bIns="47200" rtlCol="0"/>
          <a:lstStyle>
            <a:lvl1pPr algn="l">
              <a:defRPr sz="1300"/>
            </a:lvl1pPr>
          </a:lstStyle>
          <a:p>
            <a:pPr>
              <a:defRPr/>
            </a:pPr>
            <a:endParaRPr lang="en-US"/>
          </a:p>
        </p:txBody>
      </p:sp>
      <p:sp>
        <p:nvSpPr>
          <p:cNvPr id="3" name="Date Placeholder 2"/>
          <p:cNvSpPr>
            <a:spLocks noGrp="1"/>
          </p:cNvSpPr>
          <p:nvPr>
            <p:ph type="dt" sz="quarter" idx="1"/>
          </p:nvPr>
        </p:nvSpPr>
        <p:spPr>
          <a:xfrm>
            <a:off x="4143375" y="0"/>
            <a:ext cx="3170238" cy="481013"/>
          </a:xfrm>
          <a:prstGeom prst="rect">
            <a:avLst/>
          </a:prstGeom>
        </p:spPr>
        <p:txBody>
          <a:bodyPr vert="horz" lIns="94399" tIns="47200" rIns="94399" bIns="47200" rtlCol="0"/>
          <a:lstStyle>
            <a:lvl1pPr algn="r">
              <a:defRPr sz="1300"/>
            </a:lvl1pPr>
          </a:lstStyle>
          <a:p>
            <a:pPr>
              <a:defRPr/>
            </a:pPr>
            <a:fld id="{6906C3DD-7BB0-4AA7-8EA0-0E13131F211C}" type="datetimeFigureOut">
              <a:rPr lang="en-US"/>
              <a:pPr>
                <a:defRPr/>
              </a:pPr>
              <a:t>1/2/2014</a:t>
            </a:fld>
            <a:endParaRPr lang="en-US"/>
          </a:p>
        </p:txBody>
      </p:sp>
      <p:sp>
        <p:nvSpPr>
          <p:cNvPr id="4" name="Footer Placeholder 3"/>
          <p:cNvSpPr>
            <a:spLocks noGrp="1"/>
          </p:cNvSpPr>
          <p:nvPr>
            <p:ph type="ftr" sz="quarter" idx="2"/>
          </p:nvPr>
        </p:nvSpPr>
        <p:spPr>
          <a:xfrm>
            <a:off x="0" y="9118600"/>
            <a:ext cx="3170238" cy="481013"/>
          </a:xfrm>
          <a:prstGeom prst="rect">
            <a:avLst/>
          </a:prstGeom>
        </p:spPr>
        <p:txBody>
          <a:bodyPr vert="horz" lIns="94399" tIns="47200" rIns="94399" bIns="47200" rtlCol="0" anchor="b"/>
          <a:lstStyle>
            <a:lvl1pPr algn="l">
              <a:defRPr sz="1300"/>
            </a:lvl1pPr>
          </a:lstStyle>
          <a:p>
            <a:pPr>
              <a:defRPr/>
            </a:pPr>
            <a:endParaRPr lang="en-US"/>
          </a:p>
        </p:txBody>
      </p:sp>
      <p:sp>
        <p:nvSpPr>
          <p:cNvPr id="5" name="Slide Number Placeholder 4"/>
          <p:cNvSpPr>
            <a:spLocks noGrp="1"/>
          </p:cNvSpPr>
          <p:nvPr>
            <p:ph type="sldNum" sz="quarter" idx="3"/>
          </p:nvPr>
        </p:nvSpPr>
        <p:spPr>
          <a:xfrm>
            <a:off x="4143375" y="9118600"/>
            <a:ext cx="3170238" cy="481013"/>
          </a:xfrm>
          <a:prstGeom prst="rect">
            <a:avLst/>
          </a:prstGeom>
        </p:spPr>
        <p:txBody>
          <a:bodyPr vert="horz" lIns="94399" tIns="47200" rIns="94399" bIns="47200" rtlCol="0" anchor="b"/>
          <a:lstStyle>
            <a:lvl1pPr algn="r">
              <a:defRPr sz="1300"/>
            </a:lvl1pPr>
          </a:lstStyle>
          <a:p>
            <a:pPr>
              <a:defRPr/>
            </a:pPr>
            <a:fld id="{0C69944E-8745-4C9A-B4E4-8A55A6E7BCF3}"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170238" cy="481013"/>
          </a:xfrm>
          <a:prstGeom prst="rect">
            <a:avLst/>
          </a:prstGeom>
          <a:noFill/>
          <a:ln w="9525">
            <a:noFill/>
            <a:miter lim="800000"/>
            <a:headEnd/>
            <a:tailEnd/>
          </a:ln>
          <a:effectLst/>
        </p:spPr>
        <p:txBody>
          <a:bodyPr vert="horz" wrap="square" lIns="96654" tIns="48328" rIns="96654" bIns="48328" numCol="1" anchor="t" anchorCtr="0" compatLnSpc="1">
            <a:prstTxWarp prst="textNoShape">
              <a:avLst/>
            </a:prstTxWarp>
          </a:bodyPr>
          <a:lstStyle>
            <a:lvl1pPr eaLnBrk="1" hangingPunct="1">
              <a:defRPr sz="1300">
                <a:latin typeface="Times New Roman" pitchFamily="18" charset="0"/>
              </a:defRPr>
            </a:lvl1pPr>
          </a:lstStyle>
          <a:p>
            <a:pPr>
              <a:defRPr/>
            </a:pPr>
            <a:endParaRPr lang="en-US"/>
          </a:p>
        </p:txBody>
      </p:sp>
      <p:sp>
        <p:nvSpPr>
          <p:cNvPr id="4099" name="Rectangle 3"/>
          <p:cNvSpPr>
            <a:spLocks noGrp="1" noChangeArrowheads="1"/>
          </p:cNvSpPr>
          <p:nvPr>
            <p:ph type="dt" idx="1"/>
          </p:nvPr>
        </p:nvSpPr>
        <p:spPr bwMode="auto">
          <a:xfrm>
            <a:off x="4143375" y="0"/>
            <a:ext cx="3170238" cy="481013"/>
          </a:xfrm>
          <a:prstGeom prst="rect">
            <a:avLst/>
          </a:prstGeom>
          <a:noFill/>
          <a:ln w="9525">
            <a:noFill/>
            <a:miter lim="800000"/>
            <a:headEnd/>
            <a:tailEnd/>
          </a:ln>
          <a:effectLst/>
        </p:spPr>
        <p:txBody>
          <a:bodyPr vert="horz" wrap="square" lIns="96654" tIns="48328" rIns="96654" bIns="48328" numCol="1" anchor="t" anchorCtr="0" compatLnSpc="1">
            <a:prstTxWarp prst="textNoShape">
              <a:avLst/>
            </a:prstTxWarp>
          </a:bodyPr>
          <a:lstStyle>
            <a:lvl1pPr algn="r" eaLnBrk="1" hangingPunct="1">
              <a:defRPr sz="1300">
                <a:latin typeface="Times New Roman" pitchFamily="18" charset="0"/>
              </a:defRPr>
            </a:lvl1pPr>
          </a:lstStyle>
          <a:p>
            <a:pPr>
              <a:defRPr/>
            </a:pPr>
            <a:endParaRPr lang="en-US"/>
          </a:p>
        </p:txBody>
      </p:sp>
      <p:sp>
        <p:nvSpPr>
          <p:cNvPr id="71684" name="Rectangle 4"/>
          <p:cNvSpPr>
            <a:spLocks noGrp="1" noRot="1" noChangeAspect="1" noChangeArrowheads="1" noTextEdit="1"/>
          </p:cNvSpPr>
          <p:nvPr>
            <p:ph type="sldImg" idx="2"/>
          </p:nvPr>
        </p:nvSpPr>
        <p:spPr bwMode="auto">
          <a:xfrm>
            <a:off x="1257300" y="719138"/>
            <a:ext cx="4802188" cy="3602037"/>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731838" y="4560888"/>
            <a:ext cx="5851525" cy="4321175"/>
          </a:xfrm>
          <a:prstGeom prst="rect">
            <a:avLst/>
          </a:prstGeom>
          <a:noFill/>
          <a:ln w="9525">
            <a:noFill/>
            <a:miter lim="800000"/>
            <a:headEnd/>
            <a:tailEnd/>
          </a:ln>
          <a:effectLst/>
        </p:spPr>
        <p:txBody>
          <a:bodyPr vert="horz" wrap="square" lIns="96654" tIns="48328" rIns="96654" bIns="4832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9118600"/>
            <a:ext cx="3170238" cy="481013"/>
          </a:xfrm>
          <a:prstGeom prst="rect">
            <a:avLst/>
          </a:prstGeom>
          <a:noFill/>
          <a:ln w="9525">
            <a:noFill/>
            <a:miter lim="800000"/>
            <a:headEnd/>
            <a:tailEnd/>
          </a:ln>
          <a:effectLst/>
        </p:spPr>
        <p:txBody>
          <a:bodyPr vert="horz" wrap="square" lIns="96654" tIns="48328" rIns="96654" bIns="48328" numCol="1" anchor="b" anchorCtr="0" compatLnSpc="1">
            <a:prstTxWarp prst="textNoShape">
              <a:avLst/>
            </a:prstTxWarp>
          </a:bodyPr>
          <a:lstStyle>
            <a:lvl1pPr eaLnBrk="1" hangingPunct="1">
              <a:defRPr sz="1300">
                <a:latin typeface="Times New Roman" pitchFamily="18" charset="0"/>
              </a:defRPr>
            </a:lvl1pPr>
          </a:lstStyle>
          <a:p>
            <a:pPr>
              <a:defRPr/>
            </a:pPr>
            <a:endParaRPr lang="en-US"/>
          </a:p>
        </p:txBody>
      </p:sp>
      <p:sp>
        <p:nvSpPr>
          <p:cNvPr id="4103" name="Rectangle 7"/>
          <p:cNvSpPr>
            <a:spLocks noGrp="1" noChangeArrowheads="1"/>
          </p:cNvSpPr>
          <p:nvPr>
            <p:ph type="sldNum" sz="quarter" idx="5"/>
          </p:nvPr>
        </p:nvSpPr>
        <p:spPr bwMode="auto">
          <a:xfrm>
            <a:off x="4143375" y="9118600"/>
            <a:ext cx="3170238" cy="481013"/>
          </a:xfrm>
          <a:prstGeom prst="rect">
            <a:avLst/>
          </a:prstGeom>
          <a:noFill/>
          <a:ln w="9525">
            <a:noFill/>
            <a:miter lim="800000"/>
            <a:headEnd/>
            <a:tailEnd/>
          </a:ln>
          <a:effectLst/>
        </p:spPr>
        <p:txBody>
          <a:bodyPr vert="horz" wrap="square" lIns="96654" tIns="48328" rIns="96654" bIns="48328" numCol="1" anchor="b" anchorCtr="0" compatLnSpc="1">
            <a:prstTxWarp prst="textNoShape">
              <a:avLst/>
            </a:prstTxWarp>
          </a:bodyPr>
          <a:lstStyle>
            <a:lvl1pPr algn="r" eaLnBrk="1" hangingPunct="1">
              <a:defRPr sz="1300">
                <a:latin typeface="Times New Roman" pitchFamily="18" charset="0"/>
              </a:defRPr>
            </a:lvl1pPr>
          </a:lstStyle>
          <a:p>
            <a:pPr>
              <a:defRPr/>
            </a:pPr>
            <a:fld id="{DBB0488A-BABD-4667-A53A-A658699E7A3B}"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FF21E639-A4D0-4D88-B703-02A70B9291B6}"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p:spPr>
        <p:txBody>
          <a:bodyPr/>
          <a:lstStyle/>
          <a:p>
            <a:endParaRPr lang="en-US" smtClean="0"/>
          </a:p>
        </p:txBody>
      </p:sp>
      <p:sp>
        <p:nvSpPr>
          <p:cNvPr id="80900" name="Slide Number Placeholder 3"/>
          <p:cNvSpPr>
            <a:spLocks noGrp="1"/>
          </p:cNvSpPr>
          <p:nvPr>
            <p:ph type="sldNum" sz="quarter" idx="5"/>
          </p:nvPr>
        </p:nvSpPr>
        <p:spPr>
          <a:noFill/>
        </p:spPr>
        <p:txBody>
          <a:bodyPr/>
          <a:lstStyle/>
          <a:p>
            <a:fld id="{72EBCBA9-8A69-4E5F-945A-ABA76C1EE6FB}"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p:spPr>
        <p:txBody>
          <a:bodyPr/>
          <a:lstStyle/>
          <a:p>
            <a:endParaRPr lang="en-US" smtClean="0"/>
          </a:p>
        </p:txBody>
      </p:sp>
      <p:sp>
        <p:nvSpPr>
          <p:cNvPr id="81924" name="Slide Number Placeholder 3"/>
          <p:cNvSpPr>
            <a:spLocks noGrp="1"/>
          </p:cNvSpPr>
          <p:nvPr>
            <p:ph type="sldNum" sz="quarter" idx="5"/>
          </p:nvPr>
        </p:nvSpPr>
        <p:spPr>
          <a:noFill/>
        </p:spPr>
        <p:txBody>
          <a:bodyPr/>
          <a:lstStyle/>
          <a:p>
            <a:fld id="{90DE9AB9-AEB7-4691-B15D-0263A9A07CD0}"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endParaRPr lang="en-US" smtClean="0"/>
          </a:p>
          <a:p>
            <a:r>
              <a:rPr lang="en-US" sz="2100" smtClean="0"/>
              <a:t>Additional requirements:</a:t>
            </a:r>
          </a:p>
          <a:p>
            <a:endParaRPr lang="en-US" sz="2100" smtClean="0"/>
          </a:p>
          <a:p>
            <a:r>
              <a:rPr lang="en-US" sz="2100" smtClean="0"/>
              <a:t>Requires a Commissioning Couple – married; while pregnant Surrogate has final word regarding her medical treatment</a:t>
            </a:r>
          </a:p>
          <a:p>
            <a:endParaRPr lang="en-US" sz="2100" smtClean="0"/>
          </a:p>
        </p:txBody>
      </p:sp>
      <p:sp>
        <p:nvSpPr>
          <p:cNvPr id="82948" name="Slide Number Placeholder 3"/>
          <p:cNvSpPr>
            <a:spLocks noGrp="1"/>
          </p:cNvSpPr>
          <p:nvPr>
            <p:ph type="sldNum" sz="quarter" idx="5"/>
          </p:nvPr>
        </p:nvSpPr>
        <p:spPr>
          <a:noFill/>
        </p:spPr>
        <p:txBody>
          <a:bodyPr/>
          <a:lstStyle/>
          <a:p>
            <a:fld id="{AC03B473-2E73-4355-A713-92C49A0D098F}"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p>
        </p:txBody>
      </p:sp>
      <p:sp>
        <p:nvSpPr>
          <p:cNvPr id="83972" name="Slide Number Placeholder 3"/>
          <p:cNvSpPr>
            <a:spLocks noGrp="1"/>
          </p:cNvSpPr>
          <p:nvPr>
            <p:ph type="sldNum" sz="quarter" idx="5"/>
          </p:nvPr>
        </p:nvSpPr>
        <p:spPr>
          <a:noFill/>
        </p:spPr>
        <p:txBody>
          <a:bodyPr/>
          <a:lstStyle/>
          <a:p>
            <a:fld id="{30412DC1-85E1-47D8-9128-A86DE4A60099}"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p:spPr>
        <p:txBody>
          <a:bodyPr/>
          <a:lstStyle/>
          <a:p>
            <a:endParaRPr lang="en-US" smtClean="0"/>
          </a:p>
        </p:txBody>
      </p:sp>
      <p:sp>
        <p:nvSpPr>
          <p:cNvPr id="84996" name="Slide Number Placeholder 3"/>
          <p:cNvSpPr>
            <a:spLocks noGrp="1"/>
          </p:cNvSpPr>
          <p:nvPr>
            <p:ph type="sldNum" sz="quarter" idx="5"/>
          </p:nvPr>
        </p:nvSpPr>
        <p:spPr>
          <a:noFill/>
        </p:spPr>
        <p:txBody>
          <a:bodyPr/>
          <a:lstStyle/>
          <a:p>
            <a:fld id="{AD10EB54-49C7-4A03-818D-3386066E57CD}"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p:spPr>
        <p:txBody>
          <a:bodyPr/>
          <a:lstStyle/>
          <a:p>
            <a:endParaRPr lang="en-US" smtClean="0"/>
          </a:p>
        </p:txBody>
      </p:sp>
      <p:sp>
        <p:nvSpPr>
          <p:cNvPr id="86020" name="Slide Number Placeholder 3"/>
          <p:cNvSpPr>
            <a:spLocks noGrp="1"/>
          </p:cNvSpPr>
          <p:nvPr>
            <p:ph type="sldNum" sz="quarter" idx="5"/>
          </p:nvPr>
        </p:nvSpPr>
        <p:spPr>
          <a:noFill/>
        </p:spPr>
        <p:txBody>
          <a:bodyPr/>
          <a:lstStyle/>
          <a:p>
            <a:fld id="{05767E17-796F-47B0-923F-1CA6F533F765}"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endParaRPr lang="en-US" smtClean="0"/>
          </a:p>
        </p:txBody>
      </p:sp>
      <p:sp>
        <p:nvSpPr>
          <p:cNvPr id="87044" name="Slide Number Placeholder 3"/>
          <p:cNvSpPr>
            <a:spLocks noGrp="1"/>
          </p:cNvSpPr>
          <p:nvPr>
            <p:ph type="sldNum" sz="quarter" idx="5"/>
          </p:nvPr>
        </p:nvSpPr>
        <p:spPr>
          <a:noFill/>
        </p:spPr>
        <p:txBody>
          <a:bodyPr/>
          <a:lstStyle/>
          <a:p>
            <a:fld id="{5AC613B5-8906-4A75-A6BD-F6F4E3EB7B8C}"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p:spPr>
        <p:txBody>
          <a:bodyPr/>
          <a:lstStyle/>
          <a:p>
            <a:endParaRPr lang="en-US" smtClean="0"/>
          </a:p>
        </p:txBody>
      </p:sp>
      <p:sp>
        <p:nvSpPr>
          <p:cNvPr id="88068" name="Slide Number Placeholder 3"/>
          <p:cNvSpPr>
            <a:spLocks noGrp="1"/>
          </p:cNvSpPr>
          <p:nvPr>
            <p:ph type="sldNum" sz="quarter" idx="5"/>
          </p:nvPr>
        </p:nvSpPr>
        <p:spPr>
          <a:noFill/>
        </p:spPr>
        <p:txBody>
          <a:bodyPr/>
          <a:lstStyle/>
          <a:p>
            <a:fld id="{31BB8532-000D-4736-8195-D5C0886D03DC}" type="slidenum">
              <a:rPr lang="en-US" smtClean="0"/>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p:spPr>
        <p:txBody>
          <a:bodyPr/>
          <a:lstStyle/>
          <a:p>
            <a:endParaRPr lang="en-US" smtClean="0"/>
          </a:p>
        </p:txBody>
      </p:sp>
      <p:sp>
        <p:nvSpPr>
          <p:cNvPr id="89092" name="Slide Number Placeholder 3"/>
          <p:cNvSpPr>
            <a:spLocks noGrp="1"/>
          </p:cNvSpPr>
          <p:nvPr>
            <p:ph type="sldNum" sz="quarter" idx="5"/>
          </p:nvPr>
        </p:nvSpPr>
        <p:spPr>
          <a:noFill/>
        </p:spPr>
        <p:txBody>
          <a:bodyPr/>
          <a:lstStyle/>
          <a:p>
            <a:fld id="{E6E8DB16-D1B6-4EB1-9D8D-EFEC436EB4C2}" type="slidenum">
              <a:rPr lang="en-US" smtClean="0"/>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endParaRPr lang="en-US" smtClean="0"/>
          </a:p>
        </p:txBody>
      </p:sp>
      <p:sp>
        <p:nvSpPr>
          <p:cNvPr id="90116" name="Slide Number Placeholder 3"/>
          <p:cNvSpPr>
            <a:spLocks noGrp="1"/>
          </p:cNvSpPr>
          <p:nvPr>
            <p:ph type="sldNum" sz="quarter" idx="5"/>
          </p:nvPr>
        </p:nvSpPr>
        <p:spPr>
          <a:noFill/>
        </p:spPr>
        <p:txBody>
          <a:bodyPr/>
          <a:lstStyle/>
          <a:p>
            <a:fld id="{0E799C95-EA65-4CE5-ACC0-09D223EAC25F}" type="slidenum">
              <a:rPr lang="en-US" smtClean="0"/>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smtClean="0"/>
          </a:p>
        </p:txBody>
      </p:sp>
      <p:sp>
        <p:nvSpPr>
          <p:cNvPr id="73732" name="Slide Number Placeholder 3"/>
          <p:cNvSpPr>
            <a:spLocks noGrp="1"/>
          </p:cNvSpPr>
          <p:nvPr>
            <p:ph type="sldNum" sz="quarter" idx="5"/>
          </p:nvPr>
        </p:nvSpPr>
        <p:spPr>
          <a:noFill/>
        </p:spPr>
        <p:txBody>
          <a:bodyPr/>
          <a:lstStyle/>
          <a:p>
            <a:fld id="{F96BA3FB-8A76-463C-99EE-5C24B9341C43}"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p:spPr>
        <p:txBody>
          <a:bodyPr/>
          <a:lstStyle/>
          <a:p>
            <a:endParaRPr lang="en-US" smtClean="0"/>
          </a:p>
        </p:txBody>
      </p:sp>
      <p:sp>
        <p:nvSpPr>
          <p:cNvPr id="91140" name="Slide Number Placeholder 3"/>
          <p:cNvSpPr>
            <a:spLocks noGrp="1"/>
          </p:cNvSpPr>
          <p:nvPr>
            <p:ph type="sldNum" sz="quarter" idx="5"/>
          </p:nvPr>
        </p:nvSpPr>
        <p:spPr>
          <a:noFill/>
        </p:spPr>
        <p:txBody>
          <a:bodyPr/>
          <a:lstStyle/>
          <a:p>
            <a:fld id="{5A05BA07-0144-4885-A26A-E370EE247050}" type="slidenum">
              <a:rPr lang="en-US" smtClean="0"/>
              <a:pPr/>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a:ln/>
        </p:spPr>
        <p:txBody>
          <a:bodyPr/>
          <a:lstStyle/>
          <a:p>
            <a:endParaRPr lang="en-US" smtClean="0"/>
          </a:p>
        </p:txBody>
      </p:sp>
      <p:sp>
        <p:nvSpPr>
          <p:cNvPr id="92164" name="Slide Number Placeholder 3"/>
          <p:cNvSpPr>
            <a:spLocks noGrp="1"/>
          </p:cNvSpPr>
          <p:nvPr>
            <p:ph type="sldNum" sz="quarter" idx="5"/>
          </p:nvPr>
        </p:nvSpPr>
        <p:spPr>
          <a:noFill/>
        </p:spPr>
        <p:txBody>
          <a:bodyPr/>
          <a:lstStyle/>
          <a:p>
            <a:fld id="{20938EE8-5068-45B6-B601-5A6506E9AF77}" type="slidenum">
              <a:rPr lang="en-US" smtClean="0"/>
              <a:pPr/>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EE321B59-82C3-458F-96AB-47E8626C3FB5}" type="slidenum">
              <a:rPr lang="en-US" smtClean="0"/>
              <a:pPr/>
              <a:t>22</a:t>
            </a:fld>
            <a:endParaRPr lang="en-US" smtClean="0"/>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ln/>
        </p:spPr>
        <p:txBody>
          <a:bodyPr/>
          <a:lstStyle/>
          <a:p>
            <a:endParaRPr lang="en-US" smtClean="0"/>
          </a:p>
        </p:txBody>
      </p:sp>
      <p:sp>
        <p:nvSpPr>
          <p:cNvPr id="94212" name="Slide Number Placeholder 3"/>
          <p:cNvSpPr>
            <a:spLocks noGrp="1"/>
          </p:cNvSpPr>
          <p:nvPr>
            <p:ph type="sldNum" sz="quarter" idx="5"/>
          </p:nvPr>
        </p:nvSpPr>
        <p:spPr>
          <a:noFill/>
        </p:spPr>
        <p:txBody>
          <a:bodyPr/>
          <a:lstStyle/>
          <a:p>
            <a:fld id="{E6E918AE-C6B9-4777-B04A-0DBFDDAA74C4}" type="slidenum">
              <a:rPr lang="en-US" smtClean="0"/>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a:ln/>
        </p:spPr>
      </p:sp>
      <p:sp>
        <p:nvSpPr>
          <p:cNvPr id="95235" name="Notes Placeholder 2"/>
          <p:cNvSpPr>
            <a:spLocks noGrp="1"/>
          </p:cNvSpPr>
          <p:nvPr>
            <p:ph type="body" idx="1"/>
          </p:nvPr>
        </p:nvSpPr>
        <p:spPr>
          <a:noFill/>
          <a:ln/>
        </p:spPr>
        <p:txBody>
          <a:bodyPr/>
          <a:lstStyle/>
          <a:p>
            <a:endParaRPr lang="en-US" smtClean="0"/>
          </a:p>
        </p:txBody>
      </p:sp>
      <p:sp>
        <p:nvSpPr>
          <p:cNvPr id="95236" name="Slide Number Placeholder 3"/>
          <p:cNvSpPr>
            <a:spLocks noGrp="1"/>
          </p:cNvSpPr>
          <p:nvPr>
            <p:ph type="sldNum" sz="quarter" idx="5"/>
          </p:nvPr>
        </p:nvSpPr>
        <p:spPr>
          <a:noFill/>
        </p:spPr>
        <p:txBody>
          <a:bodyPr/>
          <a:lstStyle/>
          <a:p>
            <a:fld id="{84F161E2-6D0E-4F4B-8213-50A4201A3003}" type="slidenum">
              <a:rPr lang="en-US" smtClean="0"/>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a:ln/>
        </p:spPr>
        <p:txBody>
          <a:bodyPr/>
          <a:lstStyle/>
          <a:p>
            <a:endParaRPr lang="en-US" smtClean="0"/>
          </a:p>
        </p:txBody>
      </p:sp>
      <p:sp>
        <p:nvSpPr>
          <p:cNvPr id="96260" name="Slide Number Placeholder 3"/>
          <p:cNvSpPr>
            <a:spLocks noGrp="1"/>
          </p:cNvSpPr>
          <p:nvPr>
            <p:ph type="sldNum" sz="quarter" idx="5"/>
          </p:nvPr>
        </p:nvSpPr>
        <p:spPr>
          <a:noFill/>
        </p:spPr>
        <p:txBody>
          <a:bodyPr/>
          <a:lstStyle/>
          <a:p>
            <a:fld id="{8817B349-C147-4ED8-9B49-BBE4C68EEA3E}" type="slidenum">
              <a:rPr lang="en-US" smtClean="0"/>
              <a:pPr/>
              <a:t>25</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ln/>
        </p:spPr>
      </p:sp>
      <p:sp>
        <p:nvSpPr>
          <p:cNvPr id="97283" name="Notes Placeholder 2"/>
          <p:cNvSpPr>
            <a:spLocks noGrp="1"/>
          </p:cNvSpPr>
          <p:nvPr>
            <p:ph type="body" idx="1"/>
          </p:nvPr>
        </p:nvSpPr>
        <p:spPr>
          <a:noFill/>
          <a:ln/>
        </p:spPr>
        <p:txBody>
          <a:bodyPr/>
          <a:lstStyle/>
          <a:p>
            <a:endParaRPr lang="en-US" smtClean="0"/>
          </a:p>
        </p:txBody>
      </p:sp>
      <p:sp>
        <p:nvSpPr>
          <p:cNvPr id="97284" name="Slide Number Placeholder 3"/>
          <p:cNvSpPr>
            <a:spLocks noGrp="1"/>
          </p:cNvSpPr>
          <p:nvPr>
            <p:ph type="sldNum" sz="quarter" idx="5"/>
          </p:nvPr>
        </p:nvSpPr>
        <p:spPr>
          <a:noFill/>
        </p:spPr>
        <p:txBody>
          <a:bodyPr/>
          <a:lstStyle/>
          <a:p>
            <a:fld id="{4060C8AA-E9AC-4F56-8CDB-E68F0C58E78E}" type="slidenum">
              <a:rPr lang="en-US" smtClean="0"/>
              <a:pPr/>
              <a:t>26</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p:spPr>
        <p:txBody>
          <a:bodyPr/>
          <a:lstStyle/>
          <a:p>
            <a:endParaRPr lang="en-US" smtClean="0"/>
          </a:p>
        </p:txBody>
      </p:sp>
      <p:sp>
        <p:nvSpPr>
          <p:cNvPr id="98308" name="Slide Number Placeholder 3"/>
          <p:cNvSpPr>
            <a:spLocks noGrp="1"/>
          </p:cNvSpPr>
          <p:nvPr>
            <p:ph type="sldNum" sz="quarter" idx="5"/>
          </p:nvPr>
        </p:nvSpPr>
        <p:spPr>
          <a:noFill/>
        </p:spPr>
        <p:txBody>
          <a:bodyPr/>
          <a:lstStyle/>
          <a:p>
            <a:fld id="{93798E10-4848-4105-9026-2D1DB10ED3B2}" type="slidenum">
              <a:rPr lang="en-US" smtClean="0"/>
              <a:pPr/>
              <a:t>27</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a:ln/>
        </p:spPr>
      </p:sp>
      <p:sp>
        <p:nvSpPr>
          <p:cNvPr id="99331" name="Notes Placeholder 2"/>
          <p:cNvSpPr>
            <a:spLocks noGrp="1"/>
          </p:cNvSpPr>
          <p:nvPr>
            <p:ph type="body" idx="1"/>
          </p:nvPr>
        </p:nvSpPr>
        <p:spPr>
          <a:noFill/>
          <a:ln/>
        </p:spPr>
        <p:txBody>
          <a:bodyPr/>
          <a:lstStyle/>
          <a:p>
            <a:endParaRPr lang="en-US" smtClean="0"/>
          </a:p>
        </p:txBody>
      </p:sp>
      <p:sp>
        <p:nvSpPr>
          <p:cNvPr id="99332" name="Slide Number Placeholder 3"/>
          <p:cNvSpPr>
            <a:spLocks noGrp="1"/>
          </p:cNvSpPr>
          <p:nvPr>
            <p:ph type="sldNum" sz="quarter" idx="5"/>
          </p:nvPr>
        </p:nvSpPr>
        <p:spPr>
          <a:noFill/>
        </p:spPr>
        <p:txBody>
          <a:bodyPr/>
          <a:lstStyle/>
          <a:p>
            <a:fld id="{01862AF8-B279-4391-9B6F-60C7AA7AE16A}" type="slidenum">
              <a:rPr lang="en-US" smtClean="0"/>
              <a:pPr/>
              <a:t>28</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ln/>
        </p:spPr>
      </p:sp>
      <p:sp>
        <p:nvSpPr>
          <p:cNvPr id="100355" name="Notes Placeholder 2"/>
          <p:cNvSpPr>
            <a:spLocks noGrp="1"/>
          </p:cNvSpPr>
          <p:nvPr>
            <p:ph type="body" idx="1"/>
          </p:nvPr>
        </p:nvSpPr>
        <p:spPr>
          <a:noFill/>
          <a:ln/>
        </p:spPr>
        <p:txBody>
          <a:bodyPr/>
          <a:lstStyle/>
          <a:p>
            <a:endParaRPr lang="en-US" smtClean="0"/>
          </a:p>
        </p:txBody>
      </p:sp>
      <p:sp>
        <p:nvSpPr>
          <p:cNvPr id="100356" name="Slide Number Placeholder 3"/>
          <p:cNvSpPr>
            <a:spLocks noGrp="1"/>
          </p:cNvSpPr>
          <p:nvPr>
            <p:ph type="sldNum" sz="quarter" idx="5"/>
          </p:nvPr>
        </p:nvSpPr>
        <p:spPr>
          <a:noFill/>
        </p:spPr>
        <p:txBody>
          <a:bodyPr/>
          <a:lstStyle/>
          <a:p>
            <a:fld id="{3849A484-47D7-4D3D-8C49-91839C4BB6E2}" type="slidenum">
              <a:rPr lang="en-US" smtClean="0"/>
              <a:pPr/>
              <a:t>29</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endParaRPr lang="en-US" smtClean="0"/>
          </a:p>
        </p:txBody>
      </p:sp>
      <p:sp>
        <p:nvSpPr>
          <p:cNvPr id="74756" name="Slide Number Placeholder 3"/>
          <p:cNvSpPr>
            <a:spLocks noGrp="1"/>
          </p:cNvSpPr>
          <p:nvPr>
            <p:ph type="sldNum" sz="quarter" idx="5"/>
          </p:nvPr>
        </p:nvSpPr>
        <p:spPr>
          <a:noFill/>
        </p:spPr>
        <p:txBody>
          <a:bodyPr/>
          <a:lstStyle/>
          <a:p>
            <a:fld id="{85748B94-3C32-406A-B0F8-29D3A5924091}" type="slidenum">
              <a:rPr lang="en-US" smtClean="0"/>
              <a:pPr/>
              <a:t>3</a:t>
            </a:fld>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a:ln/>
        </p:spPr>
      </p:sp>
      <p:sp>
        <p:nvSpPr>
          <p:cNvPr id="101379" name="Notes Placeholder 2"/>
          <p:cNvSpPr>
            <a:spLocks noGrp="1"/>
          </p:cNvSpPr>
          <p:nvPr>
            <p:ph type="body" idx="1"/>
          </p:nvPr>
        </p:nvSpPr>
        <p:spPr>
          <a:noFill/>
          <a:ln/>
        </p:spPr>
        <p:txBody>
          <a:bodyPr/>
          <a:lstStyle/>
          <a:p>
            <a:endParaRPr lang="en-US" smtClean="0"/>
          </a:p>
        </p:txBody>
      </p:sp>
      <p:sp>
        <p:nvSpPr>
          <p:cNvPr id="101380" name="Slide Number Placeholder 3"/>
          <p:cNvSpPr>
            <a:spLocks noGrp="1"/>
          </p:cNvSpPr>
          <p:nvPr>
            <p:ph type="sldNum" sz="quarter" idx="5"/>
          </p:nvPr>
        </p:nvSpPr>
        <p:spPr>
          <a:noFill/>
        </p:spPr>
        <p:txBody>
          <a:bodyPr/>
          <a:lstStyle/>
          <a:p>
            <a:fld id="{9BB4B2F9-3B76-4E7C-8055-B109E2034C18}" type="slidenum">
              <a:rPr lang="en-US" smtClean="0"/>
              <a:pPr/>
              <a:t>30</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a:ln/>
        </p:spPr>
      </p:sp>
      <p:sp>
        <p:nvSpPr>
          <p:cNvPr id="102403" name="Notes Placeholder 2"/>
          <p:cNvSpPr>
            <a:spLocks noGrp="1"/>
          </p:cNvSpPr>
          <p:nvPr>
            <p:ph type="body" idx="1"/>
          </p:nvPr>
        </p:nvSpPr>
        <p:spPr>
          <a:noFill/>
          <a:ln/>
        </p:spPr>
        <p:txBody>
          <a:bodyPr/>
          <a:lstStyle/>
          <a:p>
            <a:endParaRPr lang="en-US" smtClean="0"/>
          </a:p>
        </p:txBody>
      </p:sp>
      <p:sp>
        <p:nvSpPr>
          <p:cNvPr id="102404" name="Slide Number Placeholder 3"/>
          <p:cNvSpPr>
            <a:spLocks noGrp="1"/>
          </p:cNvSpPr>
          <p:nvPr>
            <p:ph type="sldNum" sz="quarter" idx="5"/>
          </p:nvPr>
        </p:nvSpPr>
        <p:spPr>
          <a:noFill/>
        </p:spPr>
        <p:txBody>
          <a:bodyPr/>
          <a:lstStyle/>
          <a:p>
            <a:fld id="{939CAD5D-4FE7-4614-983D-793924514C5F}" type="slidenum">
              <a:rPr lang="en-US" smtClean="0"/>
              <a:pPr/>
              <a:t>31</a:t>
            </a:fld>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a:ln/>
        </p:spPr>
      </p:sp>
      <p:sp>
        <p:nvSpPr>
          <p:cNvPr id="103427" name="Notes Placeholder 2"/>
          <p:cNvSpPr>
            <a:spLocks noGrp="1"/>
          </p:cNvSpPr>
          <p:nvPr>
            <p:ph type="body" idx="1"/>
          </p:nvPr>
        </p:nvSpPr>
        <p:spPr>
          <a:noFill/>
          <a:ln/>
        </p:spPr>
        <p:txBody>
          <a:bodyPr/>
          <a:lstStyle/>
          <a:p>
            <a:endParaRPr lang="en-US" smtClean="0"/>
          </a:p>
        </p:txBody>
      </p:sp>
      <p:sp>
        <p:nvSpPr>
          <p:cNvPr id="103428" name="Slide Number Placeholder 3"/>
          <p:cNvSpPr>
            <a:spLocks noGrp="1"/>
          </p:cNvSpPr>
          <p:nvPr>
            <p:ph type="sldNum" sz="quarter" idx="5"/>
          </p:nvPr>
        </p:nvSpPr>
        <p:spPr>
          <a:noFill/>
        </p:spPr>
        <p:txBody>
          <a:bodyPr/>
          <a:lstStyle/>
          <a:p>
            <a:fld id="{D03474C5-8183-4F93-93A1-40527301EA6D}" type="slidenum">
              <a:rPr lang="en-US" smtClean="0"/>
              <a:pPr/>
              <a:t>32</a:t>
            </a:fld>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a:ln/>
        </p:spPr>
      </p:sp>
      <p:sp>
        <p:nvSpPr>
          <p:cNvPr id="104451" name="Notes Placeholder 2"/>
          <p:cNvSpPr>
            <a:spLocks noGrp="1"/>
          </p:cNvSpPr>
          <p:nvPr>
            <p:ph type="body" idx="1"/>
          </p:nvPr>
        </p:nvSpPr>
        <p:spPr>
          <a:noFill/>
          <a:ln/>
        </p:spPr>
        <p:txBody>
          <a:bodyPr/>
          <a:lstStyle/>
          <a:p>
            <a:endParaRPr lang="en-US" smtClean="0"/>
          </a:p>
        </p:txBody>
      </p:sp>
      <p:sp>
        <p:nvSpPr>
          <p:cNvPr id="104452" name="Slide Number Placeholder 3"/>
          <p:cNvSpPr>
            <a:spLocks noGrp="1"/>
          </p:cNvSpPr>
          <p:nvPr>
            <p:ph type="sldNum" sz="quarter" idx="5"/>
          </p:nvPr>
        </p:nvSpPr>
        <p:spPr>
          <a:noFill/>
        </p:spPr>
        <p:txBody>
          <a:bodyPr/>
          <a:lstStyle/>
          <a:p>
            <a:fld id="{9B867C14-B172-4548-95CA-F910984269BE}" type="slidenum">
              <a:rPr lang="en-US" smtClean="0"/>
              <a:pPr/>
              <a:t>33</a:t>
            </a:fld>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a:ln/>
        </p:spPr>
      </p:sp>
      <p:sp>
        <p:nvSpPr>
          <p:cNvPr id="105475" name="Notes Placeholder 2"/>
          <p:cNvSpPr>
            <a:spLocks noGrp="1"/>
          </p:cNvSpPr>
          <p:nvPr>
            <p:ph type="body" idx="1"/>
          </p:nvPr>
        </p:nvSpPr>
        <p:spPr>
          <a:noFill/>
          <a:ln/>
        </p:spPr>
        <p:txBody>
          <a:bodyPr/>
          <a:lstStyle/>
          <a:p>
            <a:endParaRPr lang="en-US" smtClean="0"/>
          </a:p>
        </p:txBody>
      </p:sp>
      <p:sp>
        <p:nvSpPr>
          <p:cNvPr id="105476" name="Slide Number Placeholder 3"/>
          <p:cNvSpPr>
            <a:spLocks noGrp="1"/>
          </p:cNvSpPr>
          <p:nvPr>
            <p:ph type="sldNum" sz="quarter" idx="5"/>
          </p:nvPr>
        </p:nvSpPr>
        <p:spPr>
          <a:noFill/>
        </p:spPr>
        <p:txBody>
          <a:bodyPr/>
          <a:lstStyle/>
          <a:p>
            <a:fld id="{AA5EE6B1-CE76-44A7-B049-86B255C9D217}" type="slidenum">
              <a:rPr lang="en-US" smtClean="0"/>
              <a:pPr/>
              <a:t>34</a:t>
            </a:fld>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ln/>
        </p:spPr>
      </p:sp>
      <p:sp>
        <p:nvSpPr>
          <p:cNvPr id="106499" name="Notes Placeholder 2"/>
          <p:cNvSpPr>
            <a:spLocks noGrp="1"/>
          </p:cNvSpPr>
          <p:nvPr>
            <p:ph type="body" idx="1"/>
          </p:nvPr>
        </p:nvSpPr>
        <p:spPr>
          <a:noFill/>
          <a:ln/>
        </p:spPr>
        <p:txBody>
          <a:bodyPr/>
          <a:lstStyle/>
          <a:p>
            <a:endParaRPr lang="en-US" smtClean="0"/>
          </a:p>
        </p:txBody>
      </p:sp>
      <p:sp>
        <p:nvSpPr>
          <p:cNvPr id="106500" name="Slide Number Placeholder 3"/>
          <p:cNvSpPr>
            <a:spLocks noGrp="1"/>
          </p:cNvSpPr>
          <p:nvPr>
            <p:ph type="sldNum" sz="quarter" idx="5"/>
          </p:nvPr>
        </p:nvSpPr>
        <p:spPr>
          <a:noFill/>
        </p:spPr>
        <p:txBody>
          <a:bodyPr/>
          <a:lstStyle/>
          <a:p>
            <a:fld id="{E65D1461-9AD0-47A8-BE6C-0B16B3939231}" type="slidenum">
              <a:rPr lang="en-US" smtClean="0"/>
              <a:pPr/>
              <a:t>35</a:t>
            </a:fld>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a:ln/>
        </p:spPr>
      </p:sp>
      <p:sp>
        <p:nvSpPr>
          <p:cNvPr id="107523" name="Notes Placeholder 2"/>
          <p:cNvSpPr>
            <a:spLocks noGrp="1"/>
          </p:cNvSpPr>
          <p:nvPr>
            <p:ph type="body" idx="1"/>
          </p:nvPr>
        </p:nvSpPr>
        <p:spPr>
          <a:noFill/>
          <a:ln/>
        </p:spPr>
        <p:txBody>
          <a:bodyPr/>
          <a:lstStyle/>
          <a:p>
            <a:endParaRPr lang="en-US" smtClean="0"/>
          </a:p>
        </p:txBody>
      </p:sp>
      <p:sp>
        <p:nvSpPr>
          <p:cNvPr id="107524" name="Slide Number Placeholder 3"/>
          <p:cNvSpPr>
            <a:spLocks noGrp="1"/>
          </p:cNvSpPr>
          <p:nvPr>
            <p:ph type="sldNum" sz="quarter" idx="5"/>
          </p:nvPr>
        </p:nvSpPr>
        <p:spPr>
          <a:noFill/>
        </p:spPr>
        <p:txBody>
          <a:bodyPr/>
          <a:lstStyle/>
          <a:p>
            <a:fld id="{A6A08E38-DC7A-464C-8223-355A9C7252F6}" type="slidenum">
              <a:rPr lang="en-US" smtClean="0"/>
              <a:pPr/>
              <a:t>36</a:t>
            </a:fld>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a:ln/>
        </p:spPr>
      </p:sp>
      <p:sp>
        <p:nvSpPr>
          <p:cNvPr id="108547" name="Notes Placeholder 2"/>
          <p:cNvSpPr>
            <a:spLocks noGrp="1"/>
          </p:cNvSpPr>
          <p:nvPr>
            <p:ph type="body" idx="1"/>
          </p:nvPr>
        </p:nvSpPr>
        <p:spPr>
          <a:noFill/>
          <a:ln/>
        </p:spPr>
        <p:txBody>
          <a:bodyPr/>
          <a:lstStyle/>
          <a:p>
            <a:endParaRPr lang="en-US" smtClean="0"/>
          </a:p>
        </p:txBody>
      </p:sp>
      <p:sp>
        <p:nvSpPr>
          <p:cNvPr id="108548" name="Slide Number Placeholder 3"/>
          <p:cNvSpPr>
            <a:spLocks noGrp="1"/>
          </p:cNvSpPr>
          <p:nvPr>
            <p:ph type="sldNum" sz="quarter" idx="5"/>
          </p:nvPr>
        </p:nvSpPr>
        <p:spPr>
          <a:noFill/>
        </p:spPr>
        <p:txBody>
          <a:bodyPr/>
          <a:lstStyle/>
          <a:p>
            <a:fld id="{4AA55D9F-891F-491D-91DA-AE653FD63B7E}" type="slidenum">
              <a:rPr lang="en-US" smtClean="0"/>
              <a:pPr/>
              <a:t>37</a:t>
            </a:fld>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a:ln/>
        </p:spPr>
      </p:sp>
      <p:sp>
        <p:nvSpPr>
          <p:cNvPr id="109571" name="Notes Placeholder 2"/>
          <p:cNvSpPr>
            <a:spLocks noGrp="1"/>
          </p:cNvSpPr>
          <p:nvPr>
            <p:ph type="body" idx="1"/>
          </p:nvPr>
        </p:nvSpPr>
        <p:spPr>
          <a:noFill/>
          <a:ln/>
        </p:spPr>
        <p:txBody>
          <a:bodyPr/>
          <a:lstStyle/>
          <a:p>
            <a:endParaRPr lang="en-US" smtClean="0"/>
          </a:p>
        </p:txBody>
      </p:sp>
      <p:sp>
        <p:nvSpPr>
          <p:cNvPr id="109572" name="Slide Number Placeholder 3"/>
          <p:cNvSpPr>
            <a:spLocks noGrp="1"/>
          </p:cNvSpPr>
          <p:nvPr>
            <p:ph type="sldNum" sz="quarter" idx="5"/>
          </p:nvPr>
        </p:nvSpPr>
        <p:spPr>
          <a:noFill/>
        </p:spPr>
        <p:txBody>
          <a:bodyPr/>
          <a:lstStyle/>
          <a:p>
            <a:fld id="{3DE84D8D-EB74-422C-9D5E-D898058A4938}" type="slidenum">
              <a:rPr lang="en-US" smtClean="0"/>
              <a:pPr/>
              <a:t>38</a:t>
            </a:fld>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ln/>
        </p:spPr>
      </p:sp>
      <p:sp>
        <p:nvSpPr>
          <p:cNvPr id="110595" name="Notes Placeholder 2"/>
          <p:cNvSpPr>
            <a:spLocks noGrp="1"/>
          </p:cNvSpPr>
          <p:nvPr>
            <p:ph type="body" idx="1"/>
          </p:nvPr>
        </p:nvSpPr>
        <p:spPr>
          <a:noFill/>
          <a:ln/>
        </p:spPr>
        <p:txBody>
          <a:bodyPr/>
          <a:lstStyle/>
          <a:p>
            <a:endParaRPr lang="en-US" smtClean="0"/>
          </a:p>
        </p:txBody>
      </p:sp>
      <p:sp>
        <p:nvSpPr>
          <p:cNvPr id="110596" name="Slide Number Placeholder 3"/>
          <p:cNvSpPr>
            <a:spLocks noGrp="1"/>
          </p:cNvSpPr>
          <p:nvPr>
            <p:ph type="sldNum" sz="quarter" idx="5"/>
          </p:nvPr>
        </p:nvSpPr>
        <p:spPr>
          <a:noFill/>
        </p:spPr>
        <p:txBody>
          <a:bodyPr/>
          <a:lstStyle/>
          <a:p>
            <a:fld id="{8198ED42-B49C-4673-8211-9DB79FB7C5A9}" type="slidenum">
              <a:rPr lang="en-US" smtClean="0"/>
              <a:pPr/>
              <a:t>39</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EE321B59-82C3-458F-96AB-47E8626C3FB5}" type="slidenum">
              <a:rPr lang="en-US" smtClean="0"/>
              <a:pPr/>
              <a:t>4</a:t>
            </a:fld>
            <a:endParaRPr lang="en-US" smtClean="0"/>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a:ln/>
        </p:spPr>
      </p:sp>
      <p:sp>
        <p:nvSpPr>
          <p:cNvPr id="111619" name="Notes Placeholder 2"/>
          <p:cNvSpPr>
            <a:spLocks noGrp="1"/>
          </p:cNvSpPr>
          <p:nvPr>
            <p:ph type="body" idx="1"/>
          </p:nvPr>
        </p:nvSpPr>
        <p:spPr>
          <a:noFill/>
          <a:ln/>
        </p:spPr>
        <p:txBody>
          <a:bodyPr/>
          <a:lstStyle/>
          <a:p>
            <a:endParaRPr lang="en-US" smtClean="0"/>
          </a:p>
        </p:txBody>
      </p:sp>
      <p:sp>
        <p:nvSpPr>
          <p:cNvPr id="111620" name="Slide Number Placeholder 3"/>
          <p:cNvSpPr>
            <a:spLocks noGrp="1"/>
          </p:cNvSpPr>
          <p:nvPr>
            <p:ph type="sldNum" sz="quarter" idx="5"/>
          </p:nvPr>
        </p:nvSpPr>
        <p:spPr>
          <a:noFill/>
        </p:spPr>
        <p:txBody>
          <a:bodyPr/>
          <a:lstStyle/>
          <a:p>
            <a:fld id="{1FA0C5E8-FE1C-4C5F-AA43-C20FA1F2AF50}" type="slidenum">
              <a:rPr lang="en-US" smtClean="0"/>
              <a:pPr/>
              <a:t>40</a:t>
            </a:fld>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a:ln/>
        </p:spPr>
      </p:sp>
      <p:sp>
        <p:nvSpPr>
          <p:cNvPr id="112643" name="Notes Placeholder 2"/>
          <p:cNvSpPr>
            <a:spLocks noGrp="1"/>
          </p:cNvSpPr>
          <p:nvPr>
            <p:ph type="body" idx="1"/>
          </p:nvPr>
        </p:nvSpPr>
        <p:spPr>
          <a:noFill/>
          <a:ln/>
        </p:spPr>
        <p:txBody>
          <a:bodyPr/>
          <a:lstStyle/>
          <a:p>
            <a:endParaRPr lang="en-US" smtClean="0"/>
          </a:p>
        </p:txBody>
      </p:sp>
      <p:sp>
        <p:nvSpPr>
          <p:cNvPr id="112644" name="Slide Number Placeholder 3"/>
          <p:cNvSpPr>
            <a:spLocks noGrp="1"/>
          </p:cNvSpPr>
          <p:nvPr>
            <p:ph type="sldNum" sz="quarter" idx="5"/>
          </p:nvPr>
        </p:nvSpPr>
        <p:spPr>
          <a:noFill/>
        </p:spPr>
        <p:txBody>
          <a:bodyPr/>
          <a:lstStyle/>
          <a:p>
            <a:fld id="{E9AE236B-1E93-40FC-97B4-8D1BB8869958}" type="slidenum">
              <a:rPr lang="en-US" smtClean="0"/>
              <a:pPr/>
              <a:t>41</a:t>
            </a:fld>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ln/>
        </p:spPr>
      </p:sp>
      <p:sp>
        <p:nvSpPr>
          <p:cNvPr id="113667" name="Notes Placeholder 2"/>
          <p:cNvSpPr>
            <a:spLocks noGrp="1"/>
          </p:cNvSpPr>
          <p:nvPr>
            <p:ph type="body" idx="1"/>
          </p:nvPr>
        </p:nvSpPr>
        <p:spPr>
          <a:noFill/>
          <a:ln/>
        </p:spPr>
        <p:txBody>
          <a:bodyPr/>
          <a:lstStyle/>
          <a:p>
            <a:endParaRPr lang="en-US" smtClean="0"/>
          </a:p>
        </p:txBody>
      </p:sp>
      <p:sp>
        <p:nvSpPr>
          <p:cNvPr id="113668" name="Slide Number Placeholder 3"/>
          <p:cNvSpPr>
            <a:spLocks noGrp="1"/>
          </p:cNvSpPr>
          <p:nvPr>
            <p:ph type="sldNum" sz="quarter" idx="5"/>
          </p:nvPr>
        </p:nvSpPr>
        <p:spPr>
          <a:noFill/>
        </p:spPr>
        <p:txBody>
          <a:bodyPr/>
          <a:lstStyle/>
          <a:p>
            <a:fld id="{64B5F887-457E-4E44-9E77-43CC4D719B8B}" type="slidenum">
              <a:rPr lang="en-US" smtClean="0"/>
              <a:pPr/>
              <a:t>42</a:t>
            </a:fld>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a:ln/>
        </p:spPr>
      </p:sp>
      <p:sp>
        <p:nvSpPr>
          <p:cNvPr id="114691" name="Notes Placeholder 2"/>
          <p:cNvSpPr>
            <a:spLocks noGrp="1"/>
          </p:cNvSpPr>
          <p:nvPr>
            <p:ph type="body" idx="1"/>
          </p:nvPr>
        </p:nvSpPr>
        <p:spPr>
          <a:noFill/>
          <a:ln/>
        </p:spPr>
        <p:txBody>
          <a:bodyPr/>
          <a:lstStyle/>
          <a:p>
            <a:endParaRPr lang="en-US" smtClean="0"/>
          </a:p>
        </p:txBody>
      </p:sp>
      <p:sp>
        <p:nvSpPr>
          <p:cNvPr id="114692" name="Slide Number Placeholder 3"/>
          <p:cNvSpPr>
            <a:spLocks noGrp="1"/>
          </p:cNvSpPr>
          <p:nvPr>
            <p:ph type="sldNum" sz="quarter" idx="5"/>
          </p:nvPr>
        </p:nvSpPr>
        <p:spPr>
          <a:noFill/>
        </p:spPr>
        <p:txBody>
          <a:bodyPr/>
          <a:lstStyle/>
          <a:p>
            <a:fld id="{579A57AD-06FA-493D-9AE2-9D7F6CFD54D2}" type="slidenum">
              <a:rPr lang="en-US" smtClean="0"/>
              <a:pPr/>
              <a:t>43</a:t>
            </a:fld>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a:ln/>
        </p:spPr>
      </p:sp>
      <p:sp>
        <p:nvSpPr>
          <p:cNvPr id="115715" name="Notes Placeholder 2"/>
          <p:cNvSpPr>
            <a:spLocks noGrp="1"/>
          </p:cNvSpPr>
          <p:nvPr>
            <p:ph type="body" idx="1"/>
          </p:nvPr>
        </p:nvSpPr>
        <p:spPr>
          <a:noFill/>
          <a:ln/>
        </p:spPr>
        <p:txBody>
          <a:bodyPr/>
          <a:lstStyle/>
          <a:p>
            <a:endParaRPr lang="en-US" smtClean="0"/>
          </a:p>
        </p:txBody>
      </p:sp>
      <p:sp>
        <p:nvSpPr>
          <p:cNvPr id="115716" name="Slide Number Placeholder 3"/>
          <p:cNvSpPr>
            <a:spLocks noGrp="1"/>
          </p:cNvSpPr>
          <p:nvPr>
            <p:ph type="sldNum" sz="quarter" idx="5"/>
          </p:nvPr>
        </p:nvSpPr>
        <p:spPr>
          <a:noFill/>
        </p:spPr>
        <p:txBody>
          <a:bodyPr/>
          <a:lstStyle/>
          <a:p>
            <a:fld id="{2B64DEEC-C4A7-433A-9576-397F3A8B9820}" type="slidenum">
              <a:rPr lang="en-US" smtClean="0"/>
              <a:pPr/>
              <a:t>44</a:t>
            </a:fld>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a:ln/>
        </p:spPr>
      </p:sp>
      <p:sp>
        <p:nvSpPr>
          <p:cNvPr id="116739" name="Notes Placeholder 2"/>
          <p:cNvSpPr>
            <a:spLocks noGrp="1"/>
          </p:cNvSpPr>
          <p:nvPr>
            <p:ph type="body" idx="1"/>
          </p:nvPr>
        </p:nvSpPr>
        <p:spPr>
          <a:noFill/>
          <a:ln/>
        </p:spPr>
        <p:txBody>
          <a:bodyPr/>
          <a:lstStyle/>
          <a:p>
            <a:endParaRPr lang="en-US" smtClean="0"/>
          </a:p>
        </p:txBody>
      </p:sp>
      <p:sp>
        <p:nvSpPr>
          <p:cNvPr id="116740" name="Slide Number Placeholder 3"/>
          <p:cNvSpPr>
            <a:spLocks noGrp="1"/>
          </p:cNvSpPr>
          <p:nvPr>
            <p:ph type="sldNum" sz="quarter" idx="5"/>
          </p:nvPr>
        </p:nvSpPr>
        <p:spPr>
          <a:noFill/>
        </p:spPr>
        <p:txBody>
          <a:bodyPr/>
          <a:lstStyle/>
          <a:p>
            <a:fld id="{6DEC8304-8264-48B0-93EC-E94B0F2DBDBC}" type="slidenum">
              <a:rPr lang="en-US" smtClean="0"/>
              <a:pPr/>
              <a:t>45</a:t>
            </a:fld>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a:ln/>
        </p:spPr>
      </p:sp>
      <p:sp>
        <p:nvSpPr>
          <p:cNvPr id="117763" name="Notes Placeholder 2"/>
          <p:cNvSpPr>
            <a:spLocks noGrp="1"/>
          </p:cNvSpPr>
          <p:nvPr>
            <p:ph type="body" idx="1"/>
          </p:nvPr>
        </p:nvSpPr>
        <p:spPr>
          <a:noFill/>
          <a:ln/>
        </p:spPr>
        <p:txBody>
          <a:bodyPr/>
          <a:lstStyle/>
          <a:p>
            <a:endParaRPr lang="en-US" smtClean="0"/>
          </a:p>
        </p:txBody>
      </p:sp>
      <p:sp>
        <p:nvSpPr>
          <p:cNvPr id="117764" name="Slide Number Placeholder 3"/>
          <p:cNvSpPr>
            <a:spLocks noGrp="1"/>
          </p:cNvSpPr>
          <p:nvPr>
            <p:ph type="sldNum" sz="quarter" idx="5"/>
          </p:nvPr>
        </p:nvSpPr>
        <p:spPr>
          <a:noFill/>
        </p:spPr>
        <p:txBody>
          <a:bodyPr/>
          <a:lstStyle/>
          <a:p>
            <a:fld id="{EF6C474E-668B-4A67-86C0-8B47ADD883A5}" type="slidenum">
              <a:rPr lang="en-US" smtClean="0"/>
              <a:pPr/>
              <a:t>46</a:t>
            </a:fld>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a:ln/>
        </p:spPr>
      </p:sp>
      <p:sp>
        <p:nvSpPr>
          <p:cNvPr id="118787" name="Notes Placeholder 2"/>
          <p:cNvSpPr>
            <a:spLocks noGrp="1"/>
          </p:cNvSpPr>
          <p:nvPr>
            <p:ph type="body" idx="1"/>
          </p:nvPr>
        </p:nvSpPr>
        <p:spPr>
          <a:noFill/>
          <a:ln/>
        </p:spPr>
        <p:txBody>
          <a:bodyPr/>
          <a:lstStyle/>
          <a:p>
            <a:endParaRPr lang="en-US" smtClean="0"/>
          </a:p>
        </p:txBody>
      </p:sp>
      <p:sp>
        <p:nvSpPr>
          <p:cNvPr id="118788" name="Slide Number Placeholder 3"/>
          <p:cNvSpPr>
            <a:spLocks noGrp="1"/>
          </p:cNvSpPr>
          <p:nvPr>
            <p:ph type="sldNum" sz="quarter" idx="5"/>
          </p:nvPr>
        </p:nvSpPr>
        <p:spPr>
          <a:noFill/>
        </p:spPr>
        <p:txBody>
          <a:bodyPr/>
          <a:lstStyle/>
          <a:p>
            <a:fld id="{16899F4E-D0C7-40A6-A46B-7980325923A4}" type="slidenum">
              <a:rPr lang="en-US" smtClean="0"/>
              <a:pPr/>
              <a:t>47</a:t>
            </a:fld>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p:spPr>
        <p:txBody>
          <a:bodyPr/>
          <a:lstStyle/>
          <a:p>
            <a:fld id="{5F9AE228-AD22-4648-8DFE-01B646FA4377}" type="slidenum">
              <a:rPr lang="en-US" smtClean="0"/>
              <a:pPr/>
              <a:t>48</a:t>
            </a:fld>
            <a:endParaRPr lang="en-US" smtClean="0"/>
          </a:p>
        </p:txBody>
      </p:sp>
      <p:sp>
        <p:nvSpPr>
          <p:cNvPr id="119811" name="Rectangle 2"/>
          <p:cNvSpPr>
            <a:spLocks noGrp="1" noRot="1" noChangeAspect="1" noChangeArrowheads="1" noTextEdit="1"/>
          </p:cNvSpPr>
          <p:nvPr>
            <p:ph type="sldImg"/>
          </p:nvPr>
        </p:nvSpPr>
        <p:spPr>
          <a:ln/>
        </p:spPr>
      </p:sp>
      <p:sp>
        <p:nvSpPr>
          <p:cNvPr id="1198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a:ln/>
        </p:spPr>
      </p:sp>
      <p:sp>
        <p:nvSpPr>
          <p:cNvPr id="120835" name="Notes Placeholder 2"/>
          <p:cNvSpPr>
            <a:spLocks noGrp="1"/>
          </p:cNvSpPr>
          <p:nvPr>
            <p:ph type="body" idx="1"/>
          </p:nvPr>
        </p:nvSpPr>
        <p:spPr>
          <a:noFill/>
          <a:ln/>
        </p:spPr>
        <p:txBody>
          <a:bodyPr/>
          <a:lstStyle/>
          <a:p>
            <a:endParaRPr lang="en-US" smtClean="0"/>
          </a:p>
        </p:txBody>
      </p:sp>
      <p:sp>
        <p:nvSpPr>
          <p:cNvPr id="120836" name="Slide Number Placeholder 3"/>
          <p:cNvSpPr>
            <a:spLocks noGrp="1"/>
          </p:cNvSpPr>
          <p:nvPr>
            <p:ph type="sldNum" sz="quarter" idx="5"/>
          </p:nvPr>
        </p:nvSpPr>
        <p:spPr>
          <a:noFill/>
        </p:spPr>
        <p:txBody>
          <a:bodyPr/>
          <a:lstStyle/>
          <a:p>
            <a:fld id="{A51842F8-D0DA-474D-81DE-F17259DBAB6F}" type="slidenum">
              <a:rPr lang="en-US" smtClean="0"/>
              <a:pPr/>
              <a:t>49</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p:spPr>
        <p:txBody>
          <a:bodyPr/>
          <a:lstStyle/>
          <a:p>
            <a:endParaRPr lang="en-US" smtClean="0"/>
          </a:p>
        </p:txBody>
      </p:sp>
      <p:sp>
        <p:nvSpPr>
          <p:cNvPr id="75780" name="Slide Number Placeholder 3"/>
          <p:cNvSpPr>
            <a:spLocks noGrp="1"/>
          </p:cNvSpPr>
          <p:nvPr>
            <p:ph type="sldNum" sz="quarter" idx="5"/>
          </p:nvPr>
        </p:nvSpPr>
        <p:spPr>
          <a:noFill/>
        </p:spPr>
        <p:txBody>
          <a:bodyPr/>
          <a:lstStyle/>
          <a:p>
            <a:fld id="{B0EF602F-3068-4AA1-8D85-E4DCA22D6942}" type="slidenum">
              <a:rPr lang="en-US" smtClean="0"/>
              <a:pPr/>
              <a:t>5</a:t>
            </a:fld>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ln/>
        </p:spPr>
      </p:sp>
      <p:sp>
        <p:nvSpPr>
          <p:cNvPr id="121859" name="Notes Placeholder 2"/>
          <p:cNvSpPr>
            <a:spLocks noGrp="1"/>
          </p:cNvSpPr>
          <p:nvPr>
            <p:ph type="body" idx="1"/>
          </p:nvPr>
        </p:nvSpPr>
        <p:spPr>
          <a:noFill/>
          <a:ln/>
        </p:spPr>
        <p:txBody>
          <a:bodyPr/>
          <a:lstStyle/>
          <a:p>
            <a:endParaRPr lang="en-US" smtClean="0"/>
          </a:p>
        </p:txBody>
      </p:sp>
      <p:sp>
        <p:nvSpPr>
          <p:cNvPr id="121860" name="Slide Number Placeholder 3"/>
          <p:cNvSpPr>
            <a:spLocks noGrp="1"/>
          </p:cNvSpPr>
          <p:nvPr>
            <p:ph type="sldNum" sz="quarter" idx="5"/>
          </p:nvPr>
        </p:nvSpPr>
        <p:spPr>
          <a:noFill/>
        </p:spPr>
        <p:txBody>
          <a:bodyPr/>
          <a:lstStyle/>
          <a:p>
            <a:fld id="{E8E79D82-0886-4AA9-B4F1-584FCB2B1FC0}" type="slidenum">
              <a:rPr lang="en-US" smtClean="0"/>
              <a:pPr/>
              <a:t>50</a:t>
            </a:fld>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a:ln/>
        </p:spPr>
      </p:sp>
      <p:sp>
        <p:nvSpPr>
          <p:cNvPr id="122883" name="Notes Placeholder 2"/>
          <p:cNvSpPr>
            <a:spLocks noGrp="1"/>
          </p:cNvSpPr>
          <p:nvPr>
            <p:ph type="body" idx="1"/>
          </p:nvPr>
        </p:nvSpPr>
        <p:spPr>
          <a:noFill/>
          <a:ln/>
        </p:spPr>
        <p:txBody>
          <a:bodyPr/>
          <a:lstStyle/>
          <a:p>
            <a:endParaRPr lang="en-US" smtClean="0"/>
          </a:p>
        </p:txBody>
      </p:sp>
      <p:sp>
        <p:nvSpPr>
          <p:cNvPr id="122884" name="Slide Number Placeholder 3"/>
          <p:cNvSpPr>
            <a:spLocks noGrp="1"/>
          </p:cNvSpPr>
          <p:nvPr>
            <p:ph type="sldNum" sz="quarter" idx="5"/>
          </p:nvPr>
        </p:nvSpPr>
        <p:spPr>
          <a:noFill/>
        </p:spPr>
        <p:txBody>
          <a:bodyPr/>
          <a:lstStyle/>
          <a:p>
            <a:fld id="{D2635702-81E8-4BAA-9226-A592207AA7F7}" type="slidenum">
              <a:rPr lang="en-US" smtClean="0"/>
              <a:pPr/>
              <a:t>51</a:t>
            </a:fld>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a:ln/>
        </p:spPr>
      </p:sp>
      <p:sp>
        <p:nvSpPr>
          <p:cNvPr id="123907" name="Notes Placeholder 2"/>
          <p:cNvSpPr>
            <a:spLocks noGrp="1"/>
          </p:cNvSpPr>
          <p:nvPr>
            <p:ph type="body" idx="1"/>
          </p:nvPr>
        </p:nvSpPr>
        <p:spPr>
          <a:noFill/>
          <a:ln/>
        </p:spPr>
        <p:txBody>
          <a:bodyPr/>
          <a:lstStyle/>
          <a:p>
            <a:endParaRPr lang="en-US" smtClean="0"/>
          </a:p>
        </p:txBody>
      </p:sp>
      <p:sp>
        <p:nvSpPr>
          <p:cNvPr id="123908" name="Slide Number Placeholder 3"/>
          <p:cNvSpPr>
            <a:spLocks noGrp="1"/>
          </p:cNvSpPr>
          <p:nvPr>
            <p:ph type="sldNum" sz="quarter" idx="5"/>
          </p:nvPr>
        </p:nvSpPr>
        <p:spPr>
          <a:noFill/>
        </p:spPr>
        <p:txBody>
          <a:bodyPr/>
          <a:lstStyle/>
          <a:p>
            <a:fld id="{57BC6EE5-ED67-41CE-BF05-2CB23BD651AB}" type="slidenum">
              <a:rPr lang="en-US" smtClean="0"/>
              <a:pPr/>
              <a:t>52</a:t>
            </a:fld>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a:ln/>
        </p:spPr>
      </p:sp>
      <p:sp>
        <p:nvSpPr>
          <p:cNvPr id="124931" name="Notes Placeholder 2"/>
          <p:cNvSpPr>
            <a:spLocks noGrp="1"/>
          </p:cNvSpPr>
          <p:nvPr>
            <p:ph type="body" idx="1"/>
          </p:nvPr>
        </p:nvSpPr>
        <p:spPr>
          <a:noFill/>
          <a:ln/>
        </p:spPr>
        <p:txBody>
          <a:bodyPr/>
          <a:lstStyle/>
          <a:p>
            <a:endParaRPr lang="en-US" smtClean="0"/>
          </a:p>
        </p:txBody>
      </p:sp>
      <p:sp>
        <p:nvSpPr>
          <p:cNvPr id="124932" name="Slide Number Placeholder 3"/>
          <p:cNvSpPr>
            <a:spLocks noGrp="1"/>
          </p:cNvSpPr>
          <p:nvPr>
            <p:ph type="sldNum" sz="quarter" idx="5"/>
          </p:nvPr>
        </p:nvSpPr>
        <p:spPr>
          <a:noFill/>
        </p:spPr>
        <p:txBody>
          <a:bodyPr/>
          <a:lstStyle/>
          <a:p>
            <a:fld id="{C2B8EDD3-0032-493E-9DB3-7ABFB86936E4}" type="slidenum">
              <a:rPr lang="en-US" smtClean="0"/>
              <a:pPr/>
              <a:t>53</a:t>
            </a:fld>
            <a:endParaRPr lang="en-US"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p:cNvSpPr>
            <a:spLocks noGrp="1" noRot="1" noChangeAspect="1" noTextEdit="1"/>
          </p:cNvSpPr>
          <p:nvPr>
            <p:ph type="sldImg"/>
          </p:nvPr>
        </p:nvSpPr>
        <p:spPr>
          <a:ln/>
        </p:spPr>
      </p:sp>
      <p:sp>
        <p:nvSpPr>
          <p:cNvPr id="125955" name="Notes Placeholder 2"/>
          <p:cNvSpPr>
            <a:spLocks noGrp="1"/>
          </p:cNvSpPr>
          <p:nvPr>
            <p:ph type="body" idx="1"/>
          </p:nvPr>
        </p:nvSpPr>
        <p:spPr>
          <a:noFill/>
          <a:ln/>
        </p:spPr>
        <p:txBody>
          <a:bodyPr/>
          <a:lstStyle/>
          <a:p>
            <a:endParaRPr lang="en-US" smtClean="0"/>
          </a:p>
        </p:txBody>
      </p:sp>
      <p:sp>
        <p:nvSpPr>
          <p:cNvPr id="125956" name="Slide Number Placeholder 3"/>
          <p:cNvSpPr>
            <a:spLocks noGrp="1"/>
          </p:cNvSpPr>
          <p:nvPr>
            <p:ph type="sldNum" sz="quarter" idx="5"/>
          </p:nvPr>
        </p:nvSpPr>
        <p:spPr>
          <a:noFill/>
        </p:spPr>
        <p:txBody>
          <a:bodyPr/>
          <a:lstStyle/>
          <a:p>
            <a:fld id="{8CA77162-8DC2-4DB7-8828-60DF774CD65E}" type="slidenum">
              <a:rPr lang="en-US" smtClean="0"/>
              <a:pPr/>
              <a:t>54</a:t>
            </a:fld>
            <a:endParaRPr lang="en-US"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a:ln/>
        </p:spPr>
      </p:sp>
      <p:sp>
        <p:nvSpPr>
          <p:cNvPr id="126979" name="Notes Placeholder 2"/>
          <p:cNvSpPr>
            <a:spLocks noGrp="1"/>
          </p:cNvSpPr>
          <p:nvPr>
            <p:ph type="body" idx="1"/>
          </p:nvPr>
        </p:nvSpPr>
        <p:spPr>
          <a:noFill/>
          <a:ln/>
        </p:spPr>
        <p:txBody>
          <a:bodyPr/>
          <a:lstStyle/>
          <a:p>
            <a:endParaRPr lang="en-US" smtClean="0"/>
          </a:p>
        </p:txBody>
      </p:sp>
      <p:sp>
        <p:nvSpPr>
          <p:cNvPr id="126980" name="Slide Number Placeholder 3"/>
          <p:cNvSpPr>
            <a:spLocks noGrp="1"/>
          </p:cNvSpPr>
          <p:nvPr>
            <p:ph type="sldNum" sz="quarter" idx="5"/>
          </p:nvPr>
        </p:nvSpPr>
        <p:spPr>
          <a:noFill/>
        </p:spPr>
        <p:txBody>
          <a:bodyPr/>
          <a:lstStyle/>
          <a:p>
            <a:fld id="{A1984653-DF43-483C-8DB6-8015EE37CA19}" type="slidenum">
              <a:rPr lang="en-US" smtClean="0"/>
              <a:pPr/>
              <a:t>55</a:t>
            </a:fld>
            <a:endParaRPr lang="en-US"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a:ln/>
        </p:spPr>
      </p:sp>
      <p:sp>
        <p:nvSpPr>
          <p:cNvPr id="128003" name="Notes Placeholder 2"/>
          <p:cNvSpPr>
            <a:spLocks noGrp="1"/>
          </p:cNvSpPr>
          <p:nvPr>
            <p:ph type="body" idx="1"/>
          </p:nvPr>
        </p:nvSpPr>
        <p:spPr>
          <a:noFill/>
          <a:ln/>
        </p:spPr>
        <p:txBody>
          <a:bodyPr/>
          <a:lstStyle/>
          <a:p>
            <a:endParaRPr lang="en-US" smtClean="0"/>
          </a:p>
        </p:txBody>
      </p:sp>
      <p:sp>
        <p:nvSpPr>
          <p:cNvPr id="128004" name="Slide Number Placeholder 3"/>
          <p:cNvSpPr>
            <a:spLocks noGrp="1"/>
          </p:cNvSpPr>
          <p:nvPr>
            <p:ph type="sldNum" sz="quarter" idx="5"/>
          </p:nvPr>
        </p:nvSpPr>
        <p:spPr>
          <a:noFill/>
        </p:spPr>
        <p:txBody>
          <a:bodyPr/>
          <a:lstStyle/>
          <a:p>
            <a:fld id="{EBF2B370-5034-4C5A-88F1-8B8CB09784EA}" type="slidenum">
              <a:rPr lang="en-US" smtClean="0"/>
              <a:pPr/>
              <a:t>56</a:t>
            </a:fld>
            <a:endParaRPr lang="en-US"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a:ln/>
        </p:spPr>
      </p:sp>
      <p:sp>
        <p:nvSpPr>
          <p:cNvPr id="129027" name="Notes Placeholder 2"/>
          <p:cNvSpPr>
            <a:spLocks noGrp="1"/>
          </p:cNvSpPr>
          <p:nvPr>
            <p:ph type="body" idx="1"/>
          </p:nvPr>
        </p:nvSpPr>
        <p:spPr>
          <a:noFill/>
          <a:ln/>
        </p:spPr>
        <p:txBody>
          <a:bodyPr/>
          <a:lstStyle/>
          <a:p>
            <a:endParaRPr lang="en-US" smtClean="0"/>
          </a:p>
        </p:txBody>
      </p:sp>
      <p:sp>
        <p:nvSpPr>
          <p:cNvPr id="129028" name="Slide Number Placeholder 3"/>
          <p:cNvSpPr>
            <a:spLocks noGrp="1"/>
          </p:cNvSpPr>
          <p:nvPr>
            <p:ph type="sldNum" sz="quarter" idx="5"/>
          </p:nvPr>
        </p:nvSpPr>
        <p:spPr>
          <a:noFill/>
        </p:spPr>
        <p:txBody>
          <a:bodyPr/>
          <a:lstStyle/>
          <a:p>
            <a:fld id="{D691C878-EC9A-45AC-9CB6-4ABC2F98417E}" type="slidenum">
              <a:rPr lang="en-US" smtClean="0"/>
              <a:pPr/>
              <a:t>57</a:t>
            </a:fld>
            <a:endParaRPr lang="en-US"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a:ln/>
        </p:spPr>
      </p:sp>
      <p:sp>
        <p:nvSpPr>
          <p:cNvPr id="130051" name="Notes Placeholder 2"/>
          <p:cNvSpPr>
            <a:spLocks noGrp="1"/>
          </p:cNvSpPr>
          <p:nvPr>
            <p:ph type="body" idx="1"/>
          </p:nvPr>
        </p:nvSpPr>
        <p:spPr>
          <a:noFill/>
          <a:ln/>
        </p:spPr>
        <p:txBody>
          <a:bodyPr/>
          <a:lstStyle/>
          <a:p>
            <a:endParaRPr lang="en-US" smtClean="0"/>
          </a:p>
        </p:txBody>
      </p:sp>
      <p:sp>
        <p:nvSpPr>
          <p:cNvPr id="130052" name="Slide Number Placeholder 3"/>
          <p:cNvSpPr>
            <a:spLocks noGrp="1"/>
          </p:cNvSpPr>
          <p:nvPr>
            <p:ph type="sldNum" sz="quarter" idx="5"/>
          </p:nvPr>
        </p:nvSpPr>
        <p:spPr>
          <a:noFill/>
        </p:spPr>
        <p:txBody>
          <a:bodyPr/>
          <a:lstStyle/>
          <a:p>
            <a:fld id="{F3A00B11-67A9-417E-BE8D-17567A3D2F94}" type="slidenum">
              <a:rPr lang="en-US" smtClean="0"/>
              <a:pPr/>
              <a:t>58</a:t>
            </a:fld>
            <a:endParaRPr lang="en-US"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Image Placeholder 1"/>
          <p:cNvSpPr>
            <a:spLocks noGrp="1" noRot="1" noChangeAspect="1" noTextEdit="1"/>
          </p:cNvSpPr>
          <p:nvPr>
            <p:ph type="sldImg"/>
          </p:nvPr>
        </p:nvSpPr>
        <p:spPr>
          <a:ln/>
        </p:spPr>
      </p:sp>
      <p:sp>
        <p:nvSpPr>
          <p:cNvPr id="131075" name="Notes Placeholder 2"/>
          <p:cNvSpPr>
            <a:spLocks noGrp="1"/>
          </p:cNvSpPr>
          <p:nvPr>
            <p:ph type="body" idx="1"/>
          </p:nvPr>
        </p:nvSpPr>
        <p:spPr>
          <a:noFill/>
          <a:ln/>
        </p:spPr>
        <p:txBody>
          <a:bodyPr/>
          <a:lstStyle/>
          <a:p>
            <a:endParaRPr lang="en-US" smtClean="0"/>
          </a:p>
        </p:txBody>
      </p:sp>
      <p:sp>
        <p:nvSpPr>
          <p:cNvPr id="131076" name="Slide Number Placeholder 3"/>
          <p:cNvSpPr>
            <a:spLocks noGrp="1"/>
          </p:cNvSpPr>
          <p:nvPr>
            <p:ph type="sldNum" sz="quarter" idx="5"/>
          </p:nvPr>
        </p:nvSpPr>
        <p:spPr>
          <a:noFill/>
        </p:spPr>
        <p:txBody>
          <a:bodyPr/>
          <a:lstStyle/>
          <a:p>
            <a:fld id="{D3585899-ADED-49D0-B419-F329F5D97007}" type="slidenum">
              <a:rPr lang="en-US" smtClean="0"/>
              <a:pPr/>
              <a:t>59</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p:spPr>
        <p:txBody>
          <a:bodyPr/>
          <a:lstStyle/>
          <a:p>
            <a:endParaRPr lang="en-US" smtClean="0"/>
          </a:p>
        </p:txBody>
      </p:sp>
      <p:sp>
        <p:nvSpPr>
          <p:cNvPr id="76804" name="Slide Number Placeholder 3"/>
          <p:cNvSpPr>
            <a:spLocks noGrp="1"/>
          </p:cNvSpPr>
          <p:nvPr>
            <p:ph type="sldNum" sz="quarter" idx="5"/>
          </p:nvPr>
        </p:nvSpPr>
        <p:spPr>
          <a:noFill/>
        </p:spPr>
        <p:txBody>
          <a:bodyPr/>
          <a:lstStyle/>
          <a:p>
            <a:fld id="{E9F1ED41-5909-4CC5-81FD-B2A8ED9E61F1}" type="slidenum">
              <a:rPr lang="en-US" smtClean="0"/>
              <a:pPr/>
              <a:t>6</a:t>
            </a:fld>
            <a:endParaRPr lang="en-US"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a:ln/>
        </p:spPr>
      </p:sp>
      <p:sp>
        <p:nvSpPr>
          <p:cNvPr id="132099" name="Notes Placeholder 2"/>
          <p:cNvSpPr>
            <a:spLocks noGrp="1"/>
          </p:cNvSpPr>
          <p:nvPr>
            <p:ph type="body" idx="1"/>
          </p:nvPr>
        </p:nvSpPr>
        <p:spPr>
          <a:noFill/>
          <a:ln/>
        </p:spPr>
        <p:txBody>
          <a:bodyPr/>
          <a:lstStyle/>
          <a:p>
            <a:endParaRPr lang="en-US" smtClean="0"/>
          </a:p>
        </p:txBody>
      </p:sp>
      <p:sp>
        <p:nvSpPr>
          <p:cNvPr id="132100" name="Slide Number Placeholder 3"/>
          <p:cNvSpPr>
            <a:spLocks noGrp="1"/>
          </p:cNvSpPr>
          <p:nvPr>
            <p:ph type="sldNum" sz="quarter" idx="5"/>
          </p:nvPr>
        </p:nvSpPr>
        <p:spPr>
          <a:noFill/>
        </p:spPr>
        <p:txBody>
          <a:bodyPr/>
          <a:lstStyle/>
          <a:p>
            <a:fld id="{16F2EB2D-FA40-4B27-97DA-52F85C16D4A6}" type="slidenum">
              <a:rPr lang="en-US" smtClean="0"/>
              <a:pPr/>
              <a:t>60</a:t>
            </a:fld>
            <a:endParaRPr lang="en-US" smtClean="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a:ln/>
        </p:spPr>
      </p:sp>
      <p:sp>
        <p:nvSpPr>
          <p:cNvPr id="133123" name="Notes Placeholder 2"/>
          <p:cNvSpPr>
            <a:spLocks noGrp="1"/>
          </p:cNvSpPr>
          <p:nvPr>
            <p:ph type="body" idx="1"/>
          </p:nvPr>
        </p:nvSpPr>
        <p:spPr>
          <a:noFill/>
          <a:ln/>
        </p:spPr>
        <p:txBody>
          <a:bodyPr/>
          <a:lstStyle/>
          <a:p>
            <a:endParaRPr lang="en-US" smtClean="0"/>
          </a:p>
        </p:txBody>
      </p:sp>
      <p:sp>
        <p:nvSpPr>
          <p:cNvPr id="133124" name="Slide Number Placeholder 3"/>
          <p:cNvSpPr>
            <a:spLocks noGrp="1"/>
          </p:cNvSpPr>
          <p:nvPr>
            <p:ph type="sldNum" sz="quarter" idx="5"/>
          </p:nvPr>
        </p:nvSpPr>
        <p:spPr>
          <a:noFill/>
        </p:spPr>
        <p:txBody>
          <a:bodyPr/>
          <a:lstStyle/>
          <a:p>
            <a:fld id="{B031BDA7-624A-4D98-A81E-A082D7203A77}" type="slidenum">
              <a:rPr lang="en-US" smtClean="0"/>
              <a:pPr/>
              <a:t>61</a:t>
            </a:fld>
            <a:endParaRPr lang="en-US" smtClean="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Notes Placeholder 2"/>
          <p:cNvSpPr>
            <a:spLocks noGrp="1"/>
          </p:cNvSpPr>
          <p:nvPr>
            <p:ph type="body" idx="1"/>
          </p:nvPr>
        </p:nvSpPr>
        <p:spPr>
          <a:noFill/>
          <a:ln/>
        </p:spPr>
        <p:txBody>
          <a:bodyPr/>
          <a:lstStyle/>
          <a:p>
            <a:endParaRPr lang="en-US" smtClean="0"/>
          </a:p>
        </p:txBody>
      </p:sp>
      <p:sp>
        <p:nvSpPr>
          <p:cNvPr id="134148" name="Slide Number Placeholder 3"/>
          <p:cNvSpPr>
            <a:spLocks noGrp="1"/>
          </p:cNvSpPr>
          <p:nvPr>
            <p:ph type="sldNum" sz="quarter" idx="5"/>
          </p:nvPr>
        </p:nvSpPr>
        <p:spPr>
          <a:noFill/>
        </p:spPr>
        <p:txBody>
          <a:bodyPr/>
          <a:lstStyle/>
          <a:p>
            <a:fld id="{E735C651-26B5-4DAD-A7F7-BB18161AEF8E}" type="slidenum">
              <a:rPr lang="en-US" smtClean="0"/>
              <a:pPr/>
              <a:t>62</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p:spPr>
        <p:txBody>
          <a:bodyPr/>
          <a:lstStyle/>
          <a:p>
            <a:endParaRPr lang="en-US" smtClean="0"/>
          </a:p>
        </p:txBody>
      </p:sp>
      <p:sp>
        <p:nvSpPr>
          <p:cNvPr id="77828" name="Slide Number Placeholder 3"/>
          <p:cNvSpPr>
            <a:spLocks noGrp="1"/>
          </p:cNvSpPr>
          <p:nvPr>
            <p:ph type="sldNum" sz="quarter" idx="5"/>
          </p:nvPr>
        </p:nvSpPr>
        <p:spPr>
          <a:noFill/>
        </p:spPr>
        <p:txBody>
          <a:bodyPr/>
          <a:lstStyle/>
          <a:p>
            <a:fld id="{D190F1CD-298E-4492-8C03-D7DB37F8546C}"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p:spPr>
        <p:txBody>
          <a:bodyPr/>
          <a:lstStyle/>
          <a:p>
            <a:endParaRPr lang="en-US" smtClean="0"/>
          </a:p>
        </p:txBody>
      </p:sp>
      <p:sp>
        <p:nvSpPr>
          <p:cNvPr id="78852" name="Slide Number Placeholder 3"/>
          <p:cNvSpPr>
            <a:spLocks noGrp="1"/>
          </p:cNvSpPr>
          <p:nvPr>
            <p:ph type="sldNum" sz="quarter" idx="5"/>
          </p:nvPr>
        </p:nvSpPr>
        <p:spPr>
          <a:noFill/>
        </p:spPr>
        <p:txBody>
          <a:bodyPr/>
          <a:lstStyle/>
          <a:p>
            <a:fld id="{E759E9FC-28FF-4EEC-87AA-0A4F906FEABC}"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smtClean="0"/>
          </a:p>
        </p:txBody>
      </p:sp>
      <p:sp>
        <p:nvSpPr>
          <p:cNvPr id="79876" name="Slide Number Placeholder 3"/>
          <p:cNvSpPr>
            <a:spLocks noGrp="1"/>
          </p:cNvSpPr>
          <p:nvPr>
            <p:ph type="sldNum" sz="quarter" idx="5"/>
          </p:nvPr>
        </p:nvSpPr>
        <p:spPr>
          <a:noFill/>
        </p:spPr>
        <p:txBody>
          <a:bodyPr/>
          <a:lstStyle/>
          <a:p>
            <a:fld id="{2AC4DEFC-39A3-43E6-9AF4-E04503D80B57}"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hankins northwood roman wenzel p.l.</a:t>
            </a:r>
          </a:p>
        </p:txBody>
      </p:sp>
      <p:sp>
        <p:nvSpPr>
          <p:cNvPr id="6" name="Rectangle 6"/>
          <p:cNvSpPr>
            <a:spLocks noGrp="1" noChangeArrowheads="1"/>
          </p:cNvSpPr>
          <p:nvPr>
            <p:ph type="sldNum" sz="quarter" idx="12"/>
          </p:nvPr>
        </p:nvSpPr>
        <p:spPr>
          <a:ln/>
        </p:spPr>
        <p:txBody>
          <a:bodyPr/>
          <a:lstStyle>
            <a:lvl1pPr>
              <a:defRPr/>
            </a:lvl1pPr>
          </a:lstStyle>
          <a:p>
            <a:pPr>
              <a:defRPr/>
            </a:pPr>
            <a:fld id="{4D795E27-1FFC-4898-B1FF-633496811407}"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hankins northwood roman wenzel p.l.</a:t>
            </a:r>
          </a:p>
        </p:txBody>
      </p:sp>
      <p:sp>
        <p:nvSpPr>
          <p:cNvPr id="6" name="Rectangle 6"/>
          <p:cNvSpPr>
            <a:spLocks noGrp="1" noChangeArrowheads="1"/>
          </p:cNvSpPr>
          <p:nvPr>
            <p:ph type="sldNum" sz="quarter" idx="12"/>
          </p:nvPr>
        </p:nvSpPr>
        <p:spPr>
          <a:ln/>
        </p:spPr>
        <p:txBody>
          <a:bodyPr/>
          <a:lstStyle>
            <a:lvl1pPr>
              <a:defRPr/>
            </a:lvl1pPr>
          </a:lstStyle>
          <a:p>
            <a:pPr>
              <a:defRPr/>
            </a:pPr>
            <a:fld id="{AE481E53-2DF6-416E-9F6C-764B359491B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hankins northwood roman wenzel p.l.</a:t>
            </a:r>
          </a:p>
        </p:txBody>
      </p:sp>
      <p:sp>
        <p:nvSpPr>
          <p:cNvPr id="6" name="Rectangle 6"/>
          <p:cNvSpPr>
            <a:spLocks noGrp="1" noChangeArrowheads="1"/>
          </p:cNvSpPr>
          <p:nvPr>
            <p:ph type="sldNum" sz="quarter" idx="12"/>
          </p:nvPr>
        </p:nvSpPr>
        <p:spPr>
          <a:ln/>
        </p:spPr>
        <p:txBody>
          <a:bodyPr/>
          <a:lstStyle>
            <a:lvl1pPr>
              <a:defRPr/>
            </a:lvl1pPr>
          </a:lstStyle>
          <a:p>
            <a:pPr>
              <a:defRPr/>
            </a:pPr>
            <a:fld id="{F12C69C1-4F19-4993-BEE7-67F47462BD41}"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bwMode="auto">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45410" name="Rectangle 2"/>
          <p:cNvSpPr>
            <a:spLocks noGrp="1" noChangeArrowheads="1"/>
          </p:cNvSpPr>
          <p:nvPr>
            <p:ph type="ctrTitle"/>
          </p:nvPr>
        </p:nvSpPr>
        <p:spPr>
          <a:xfrm>
            <a:off x="2743200" y="1752600"/>
            <a:ext cx="5486400" cy="838200"/>
          </a:xfrm>
        </p:spPr>
        <p:txBody>
          <a:bodyPr/>
          <a:lstStyle>
            <a:lvl1pPr>
              <a:defRPr/>
            </a:lvl1pPr>
          </a:lstStyle>
          <a:p>
            <a:r>
              <a:rPr lang="en-US"/>
              <a:t>Click to edit Master title style</a:t>
            </a:r>
          </a:p>
        </p:txBody>
      </p:sp>
      <p:sp>
        <p:nvSpPr>
          <p:cNvPr id="145411" name="Rectangle 3"/>
          <p:cNvSpPr>
            <a:spLocks noGrp="1" noChangeArrowheads="1"/>
          </p:cNvSpPr>
          <p:nvPr>
            <p:ph type="subTitle" idx="1"/>
          </p:nvPr>
        </p:nvSpPr>
        <p:spPr>
          <a:xfrm>
            <a:off x="2743200" y="2743200"/>
            <a:ext cx="5486400" cy="457200"/>
          </a:xfrm>
        </p:spPr>
        <p:txBody>
          <a:bodyPr/>
          <a:lstStyle>
            <a:lvl1pPr marL="0" indent="0">
              <a:buFontTx/>
              <a:buNone/>
              <a:defRPr sz="2000"/>
            </a:lvl1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6019800" y="6248400"/>
            <a:ext cx="2895600" cy="381000"/>
          </a:xfrm>
        </p:spPr>
        <p:txBody>
          <a:bodyPr/>
          <a:lstStyle>
            <a:lvl1pPr>
              <a:defRPr/>
            </a:lvl1pPr>
          </a:lstStyle>
          <a:p>
            <a:pPr>
              <a:defRPr/>
            </a:pPr>
            <a:r>
              <a:rPr lang="en-US"/>
              <a:t>hankins northwood roman wenzel p.l.</a:t>
            </a:r>
          </a:p>
        </p:txBody>
      </p:sp>
      <p:sp>
        <p:nvSpPr>
          <p:cNvPr id="6" name="Rectangle 6"/>
          <p:cNvSpPr>
            <a:spLocks noGrp="1" noChangeArrowheads="1"/>
          </p:cNvSpPr>
          <p:nvPr>
            <p:ph type="sldNum" sz="quarter" idx="12"/>
          </p:nvPr>
        </p:nvSpPr>
        <p:spPr/>
        <p:txBody>
          <a:bodyPr/>
          <a:lstStyle>
            <a:lvl1pPr>
              <a:defRPr/>
            </a:lvl1pPr>
          </a:lstStyle>
          <a:p>
            <a:pPr>
              <a:defRPr/>
            </a:pPr>
            <a:fld id="{8B4CC65A-092F-4CCB-AFBC-3C75F02B8664}"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3200400" y="5791200"/>
            <a:ext cx="2514600" cy="381000"/>
          </a:xfrm>
        </p:spPr>
        <p:txBody>
          <a:bodyPr/>
          <a:lstStyle>
            <a:lvl1pPr>
              <a:defRPr/>
            </a:lvl1pPr>
          </a:lstStyle>
          <a:p>
            <a:pPr>
              <a:defRPr/>
            </a:pPr>
            <a:r>
              <a:rPr lang="en-US"/>
              <a:t>hankins northwood roman wenzel p.l.</a:t>
            </a:r>
          </a:p>
        </p:txBody>
      </p:sp>
      <p:sp>
        <p:nvSpPr>
          <p:cNvPr id="6" name="Rectangle 6"/>
          <p:cNvSpPr>
            <a:spLocks noGrp="1" noChangeArrowheads="1"/>
          </p:cNvSpPr>
          <p:nvPr>
            <p:ph type="sldNum" sz="quarter" idx="12"/>
          </p:nvPr>
        </p:nvSpPr>
        <p:spPr/>
        <p:txBody>
          <a:bodyPr/>
          <a:lstStyle>
            <a:lvl1pPr>
              <a:defRPr/>
            </a:lvl1pPr>
          </a:lstStyle>
          <a:p>
            <a:pPr>
              <a:defRPr/>
            </a:pPr>
            <a:fld id="{6005CE83-D22A-4327-BCF6-A8F50FC44876}"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hankins northwood roman wenzel p.l.</a:t>
            </a:r>
          </a:p>
        </p:txBody>
      </p:sp>
      <p:sp>
        <p:nvSpPr>
          <p:cNvPr id="6" name="Rectangle 6"/>
          <p:cNvSpPr>
            <a:spLocks noGrp="1" noChangeArrowheads="1"/>
          </p:cNvSpPr>
          <p:nvPr>
            <p:ph type="sldNum" sz="quarter" idx="12"/>
          </p:nvPr>
        </p:nvSpPr>
        <p:spPr>
          <a:ln/>
        </p:spPr>
        <p:txBody>
          <a:bodyPr/>
          <a:lstStyle>
            <a:lvl1pPr>
              <a:defRPr/>
            </a:lvl1pPr>
          </a:lstStyle>
          <a:p>
            <a:pPr>
              <a:defRPr/>
            </a:pPr>
            <a:fld id="{8F0836AA-C4FD-491C-B900-89849C0EBB77}" type="slidenum">
              <a:rPr lang="en-US"/>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741613" y="1828800"/>
            <a:ext cx="2665412"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559425" y="1828800"/>
            <a:ext cx="26670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hankins northwood roman wenzel p.l.</a:t>
            </a:r>
          </a:p>
        </p:txBody>
      </p:sp>
      <p:sp>
        <p:nvSpPr>
          <p:cNvPr id="7" name="Rectangle 6"/>
          <p:cNvSpPr>
            <a:spLocks noGrp="1" noChangeArrowheads="1"/>
          </p:cNvSpPr>
          <p:nvPr>
            <p:ph type="sldNum" sz="quarter" idx="12"/>
          </p:nvPr>
        </p:nvSpPr>
        <p:spPr>
          <a:ln/>
        </p:spPr>
        <p:txBody>
          <a:bodyPr/>
          <a:lstStyle>
            <a:lvl1pPr>
              <a:defRPr/>
            </a:lvl1pPr>
          </a:lstStyle>
          <a:p>
            <a:pPr>
              <a:defRPr/>
            </a:pPr>
            <a:fld id="{9B990ACA-117B-4909-8058-5C77A635605B}" type="slidenum">
              <a:rPr lang="en-US"/>
              <a:pPr>
                <a:defRPr/>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hankins northwood roman wenzel p.l.</a:t>
            </a:r>
          </a:p>
        </p:txBody>
      </p:sp>
      <p:sp>
        <p:nvSpPr>
          <p:cNvPr id="9" name="Rectangle 6"/>
          <p:cNvSpPr>
            <a:spLocks noGrp="1" noChangeArrowheads="1"/>
          </p:cNvSpPr>
          <p:nvPr>
            <p:ph type="sldNum" sz="quarter" idx="12"/>
          </p:nvPr>
        </p:nvSpPr>
        <p:spPr>
          <a:ln/>
        </p:spPr>
        <p:txBody>
          <a:bodyPr/>
          <a:lstStyle>
            <a:lvl1pPr>
              <a:defRPr/>
            </a:lvl1pPr>
          </a:lstStyle>
          <a:p>
            <a:pPr>
              <a:defRPr/>
            </a:pPr>
            <a:fld id="{260460F0-C33D-4DFA-A2F4-FA16E6A87588}" type="slidenum">
              <a:rPr lang="en-US"/>
              <a:pPr>
                <a:defRPr/>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hankins northwood roman wenzel p.l.</a:t>
            </a:r>
          </a:p>
        </p:txBody>
      </p:sp>
      <p:sp>
        <p:nvSpPr>
          <p:cNvPr id="5" name="Rectangle 6"/>
          <p:cNvSpPr>
            <a:spLocks noGrp="1" noChangeArrowheads="1"/>
          </p:cNvSpPr>
          <p:nvPr>
            <p:ph type="sldNum" sz="quarter" idx="12"/>
          </p:nvPr>
        </p:nvSpPr>
        <p:spPr>
          <a:ln/>
        </p:spPr>
        <p:txBody>
          <a:bodyPr/>
          <a:lstStyle>
            <a:lvl1pPr>
              <a:defRPr/>
            </a:lvl1pPr>
          </a:lstStyle>
          <a:p>
            <a:pPr>
              <a:defRPr/>
            </a:pPr>
            <a:fld id="{503EE4C3-C5DF-4553-B96F-547197968FB1}" type="slidenum">
              <a:rPr lang="en-US"/>
              <a:pPr>
                <a:defRPr/>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hankins northwood roman wenzel p.l.</a:t>
            </a:r>
          </a:p>
        </p:txBody>
      </p:sp>
      <p:sp>
        <p:nvSpPr>
          <p:cNvPr id="4" name="Rectangle 6"/>
          <p:cNvSpPr>
            <a:spLocks noGrp="1" noChangeArrowheads="1"/>
          </p:cNvSpPr>
          <p:nvPr>
            <p:ph type="sldNum" sz="quarter" idx="12"/>
          </p:nvPr>
        </p:nvSpPr>
        <p:spPr>
          <a:ln/>
        </p:spPr>
        <p:txBody>
          <a:bodyPr/>
          <a:lstStyle>
            <a:lvl1pPr>
              <a:defRPr/>
            </a:lvl1pPr>
          </a:lstStyle>
          <a:p>
            <a:pPr>
              <a:defRPr/>
            </a:pPr>
            <a:fld id="{BF4B3F80-18EE-4285-BA16-C642EF54F3ED}" type="slidenum">
              <a:rPr lang="en-US"/>
              <a:pPr>
                <a:defRPr/>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hankins northwood roman wenzel p.l.</a:t>
            </a:r>
          </a:p>
        </p:txBody>
      </p:sp>
      <p:sp>
        <p:nvSpPr>
          <p:cNvPr id="7" name="Rectangle 6"/>
          <p:cNvSpPr>
            <a:spLocks noGrp="1" noChangeArrowheads="1"/>
          </p:cNvSpPr>
          <p:nvPr>
            <p:ph type="sldNum" sz="quarter" idx="12"/>
          </p:nvPr>
        </p:nvSpPr>
        <p:spPr>
          <a:ln/>
        </p:spPr>
        <p:txBody>
          <a:bodyPr/>
          <a:lstStyle>
            <a:lvl1pPr>
              <a:defRPr/>
            </a:lvl1pPr>
          </a:lstStyle>
          <a:p>
            <a:pPr>
              <a:defRPr/>
            </a:pPr>
            <a:fld id="{CFFB3EFB-A280-4779-8736-96253DBFD54C}"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hankins northwood roman wenzel p.l.</a:t>
            </a:r>
          </a:p>
        </p:txBody>
      </p:sp>
      <p:sp>
        <p:nvSpPr>
          <p:cNvPr id="6" name="Rectangle 6"/>
          <p:cNvSpPr>
            <a:spLocks noGrp="1" noChangeArrowheads="1"/>
          </p:cNvSpPr>
          <p:nvPr>
            <p:ph type="sldNum" sz="quarter" idx="12"/>
          </p:nvPr>
        </p:nvSpPr>
        <p:spPr>
          <a:ln/>
        </p:spPr>
        <p:txBody>
          <a:bodyPr/>
          <a:lstStyle>
            <a:lvl1pPr>
              <a:defRPr/>
            </a:lvl1pPr>
          </a:lstStyle>
          <a:p>
            <a:pPr>
              <a:defRPr/>
            </a:pPr>
            <a:fld id="{D70BB8AD-9BB2-4A9C-A289-F84EEBAB1D8D}"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hankins northwood roman wenzel p.l.</a:t>
            </a:r>
          </a:p>
        </p:txBody>
      </p:sp>
      <p:sp>
        <p:nvSpPr>
          <p:cNvPr id="7" name="Rectangle 6"/>
          <p:cNvSpPr>
            <a:spLocks noGrp="1" noChangeArrowheads="1"/>
          </p:cNvSpPr>
          <p:nvPr>
            <p:ph type="sldNum" sz="quarter" idx="12"/>
          </p:nvPr>
        </p:nvSpPr>
        <p:spPr>
          <a:ln/>
        </p:spPr>
        <p:txBody>
          <a:bodyPr/>
          <a:lstStyle>
            <a:lvl1pPr>
              <a:defRPr/>
            </a:lvl1pPr>
          </a:lstStyle>
          <a:p>
            <a:pPr>
              <a:defRPr/>
            </a:pPr>
            <a:fld id="{E462ED6C-57A2-4B5C-AFF8-0771B19B98B7}" type="slidenum">
              <a:rPr lang="en-US"/>
              <a:pPr>
                <a:defRPr/>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hankins northwood roman wenzel p.l.</a:t>
            </a:r>
          </a:p>
        </p:txBody>
      </p:sp>
      <p:sp>
        <p:nvSpPr>
          <p:cNvPr id="6" name="Rectangle 6"/>
          <p:cNvSpPr>
            <a:spLocks noGrp="1" noChangeArrowheads="1"/>
          </p:cNvSpPr>
          <p:nvPr>
            <p:ph type="sldNum" sz="quarter" idx="12"/>
          </p:nvPr>
        </p:nvSpPr>
        <p:spPr>
          <a:ln/>
        </p:spPr>
        <p:txBody>
          <a:bodyPr/>
          <a:lstStyle>
            <a:lvl1pPr>
              <a:defRPr/>
            </a:lvl1pPr>
          </a:lstStyle>
          <a:p>
            <a:pPr>
              <a:defRPr/>
            </a:pPr>
            <a:fld id="{F56307C0-FB06-4F14-9D0E-E494F889DDD8}" type="slidenum">
              <a:rPr lang="en-US"/>
              <a:pPr>
                <a:defRPr/>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762000"/>
            <a:ext cx="1370012" cy="4953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741613" y="762000"/>
            <a:ext cx="3962400" cy="4953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hankins northwood roman wenzel p.l.</a:t>
            </a:r>
          </a:p>
        </p:txBody>
      </p:sp>
      <p:sp>
        <p:nvSpPr>
          <p:cNvPr id="6" name="Rectangle 6"/>
          <p:cNvSpPr>
            <a:spLocks noGrp="1" noChangeArrowheads="1"/>
          </p:cNvSpPr>
          <p:nvPr>
            <p:ph type="sldNum" sz="quarter" idx="12"/>
          </p:nvPr>
        </p:nvSpPr>
        <p:spPr>
          <a:ln/>
        </p:spPr>
        <p:txBody>
          <a:bodyPr/>
          <a:lstStyle>
            <a:lvl1pPr>
              <a:defRPr/>
            </a:lvl1pPr>
          </a:lstStyle>
          <a:p>
            <a:pPr>
              <a:defRPr/>
            </a:pPr>
            <a:fld id="{CCD4630A-FD24-431E-A2D3-BCF17EB80AF2}" type="slidenum">
              <a:rPr lang="en-US"/>
              <a:pPr>
                <a:defRPr/>
              </a:pPr>
              <a:t>‹#›</a:t>
            </a:fld>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2741613" y="762000"/>
            <a:ext cx="5484812" cy="914400"/>
          </a:xfrm>
        </p:spPr>
        <p:txBody>
          <a:bodyPr/>
          <a:lstStyle>
            <a:lvl1pPr>
              <a:defRPr baseline="0">
                <a:latin typeface="Times New Roman" pitchFamily="18" charset="0"/>
              </a:defRPr>
            </a:lvl1pPr>
          </a:lstStyle>
          <a:p>
            <a:r>
              <a:rPr lang="en-US" dirty="0" smtClean="0"/>
              <a:t>Click to edit Master title style</a:t>
            </a:r>
            <a:endParaRPr lang="en-US" dirty="0"/>
          </a:p>
        </p:txBody>
      </p:sp>
      <p:sp>
        <p:nvSpPr>
          <p:cNvPr id="3" name="SmartArt Placeholder 2"/>
          <p:cNvSpPr>
            <a:spLocks noGrp="1"/>
          </p:cNvSpPr>
          <p:nvPr>
            <p:ph type="dgm" idx="1"/>
          </p:nvPr>
        </p:nvSpPr>
        <p:spPr>
          <a:xfrm>
            <a:off x="2667000" y="1828800"/>
            <a:ext cx="5484812" cy="3886200"/>
          </a:xfrm>
        </p:spPr>
        <p:txBody>
          <a:bodyPr/>
          <a:lstStyle>
            <a:lvl1pPr>
              <a:defRPr baseline="0">
                <a:latin typeface="Times New Roman" pitchFamily="18" charset="0"/>
              </a:defRPr>
            </a:lvl1p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37BE0B4A-1D67-4DC4-B904-8B70CC8A02BB}" type="slidenum">
              <a:rPr lang="en-US"/>
              <a:pPr>
                <a:defRPr/>
              </a:pPr>
              <a:t>‹#›</a:t>
            </a:fld>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63" descr="C:\Documents and Settings\Rami\Desktop\Ramis Work\PresPro\Templates_07_July_2004\Biotech\JPGS\PPP_SBIOT_TLE_DNA_Structure.jpg"/>
          <p:cNvPicPr>
            <a:picLocks noChangeAspect="1" noChangeArrowheads="1"/>
          </p:cNvPicPr>
          <p:nvPr/>
        </p:nvPicPr>
        <p:blipFill>
          <a:blip r:embed="rId2" cstate="print"/>
          <a:srcRect/>
          <a:stretch>
            <a:fillRect/>
          </a:stretch>
        </p:blipFill>
        <p:spPr bwMode="auto">
          <a:xfrm>
            <a:off x="0" y="0"/>
            <a:ext cx="9144000" cy="6880225"/>
          </a:xfrm>
          <a:prstGeom prst="rect">
            <a:avLst/>
          </a:prstGeom>
          <a:solidFill>
            <a:srgbClr val="336699"/>
          </a:solidFill>
          <a:ln w="9525">
            <a:solidFill>
              <a:srgbClr val="339966"/>
            </a:solidFill>
            <a:miter lim="800000"/>
            <a:headEnd/>
            <a:tailEnd/>
          </a:ln>
        </p:spPr>
      </p:pic>
      <p:sp>
        <p:nvSpPr>
          <p:cNvPr id="4098" name="Rectangle 2"/>
          <p:cNvSpPr>
            <a:spLocks noGrp="1" noChangeArrowheads="1"/>
          </p:cNvSpPr>
          <p:nvPr>
            <p:ph type="ctrTitle"/>
          </p:nvPr>
        </p:nvSpPr>
        <p:spPr>
          <a:xfrm>
            <a:off x="205933" y="1011272"/>
            <a:ext cx="6250927" cy="1880534"/>
          </a:xfrm>
        </p:spPr>
        <p:txBody>
          <a:bodyPr/>
          <a:lstStyle>
            <a:lvl1pPr algn="r">
              <a:defRPr sz="3600"/>
            </a:lvl1pPr>
          </a:lstStyle>
          <a:p>
            <a:r>
              <a:rPr lang="en-US" smtClean="0"/>
              <a:t>Click to edit Master title style</a:t>
            </a:r>
            <a:endParaRPr lang="en-US"/>
          </a:p>
        </p:txBody>
      </p:sp>
      <p:sp>
        <p:nvSpPr>
          <p:cNvPr id="4099" name="Rectangle 3"/>
          <p:cNvSpPr>
            <a:spLocks noGrp="1" noChangeArrowheads="1"/>
          </p:cNvSpPr>
          <p:nvPr>
            <p:ph type="subTitle" idx="1"/>
          </p:nvPr>
        </p:nvSpPr>
        <p:spPr>
          <a:xfrm>
            <a:off x="258847" y="3029512"/>
            <a:ext cx="6193722" cy="1308198"/>
          </a:xfrm>
        </p:spPr>
        <p:txBody>
          <a:bodyPr/>
          <a:lstStyle>
            <a:lvl1pPr marL="0" indent="0" algn="r">
              <a:buFontTx/>
              <a:buNone/>
              <a:defRPr/>
            </a:lvl1pPr>
          </a:lstStyle>
          <a:p>
            <a:r>
              <a:rPr lang="en-US" smtClean="0"/>
              <a:t>Click to edit Master subtitle style</a:t>
            </a:r>
            <a:endParaRPr lang="en-US"/>
          </a:p>
        </p:txBody>
      </p:sp>
      <p:sp>
        <p:nvSpPr>
          <p:cNvPr id="5" name="Rectangle 4"/>
          <p:cNvSpPr>
            <a:spLocks noGrp="1" noChangeArrowheads="1"/>
          </p:cNvSpPr>
          <p:nvPr>
            <p:ph type="dt" sz="half" idx="10"/>
          </p:nvPr>
        </p:nvSpPr>
        <p:spPr>
          <a:xfrm>
            <a:off x="0" y="6707188"/>
            <a:ext cx="1905000" cy="165100"/>
          </a:xfrm>
        </p:spPr>
        <p:txBody>
          <a:bodyPr/>
          <a:lstStyle>
            <a:lvl1pPr>
              <a:defRPr sz="1100"/>
            </a:lvl1pPr>
          </a:lstStyle>
          <a:p>
            <a:pPr>
              <a:defRPr/>
            </a:pPr>
            <a:endParaRPr lang="en-US"/>
          </a:p>
        </p:txBody>
      </p:sp>
      <p:sp>
        <p:nvSpPr>
          <p:cNvPr id="6" name="Rectangle 5"/>
          <p:cNvSpPr>
            <a:spLocks noGrp="1" noChangeArrowheads="1"/>
          </p:cNvSpPr>
          <p:nvPr>
            <p:ph type="ftr" sz="quarter" idx="11"/>
          </p:nvPr>
        </p:nvSpPr>
        <p:spPr>
          <a:xfrm>
            <a:off x="3124200" y="6692900"/>
            <a:ext cx="2895600" cy="165100"/>
          </a:xfrm>
        </p:spPr>
        <p:txBody>
          <a:bodyPr/>
          <a:lstStyle>
            <a:lvl1pPr>
              <a:defRPr sz="1100">
                <a:solidFill>
                  <a:schemeClr val="tx1"/>
                </a:solidFill>
              </a:defRPr>
            </a:lvl1pPr>
          </a:lstStyle>
          <a:p>
            <a:pPr>
              <a:defRPr/>
            </a:pPr>
            <a:r>
              <a:rPr lang="en-US"/>
              <a:t>hankins northwood roman wenzel p.l.</a:t>
            </a:r>
          </a:p>
        </p:txBody>
      </p:sp>
      <p:sp>
        <p:nvSpPr>
          <p:cNvPr id="7" name="Rectangle 6"/>
          <p:cNvSpPr>
            <a:spLocks noGrp="1" noChangeArrowheads="1"/>
          </p:cNvSpPr>
          <p:nvPr>
            <p:ph type="sldNum" sz="quarter" idx="12"/>
          </p:nvPr>
        </p:nvSpPr>
        <p:spPr>
          <a:xfrm>
            <a:off x="7239000" y="6692900"/>
            <a:ext cx="1905000" cy="165100"/>
          </a:xfrm>
        </p:spPr>
        <p:txBody>
          <a:bodyPr/>
          <a:lstStyle>
            <a:lvl1pPr>
              <a:defRPr sz="1100">
                <a:solidFill>
                  <a:schemeClr val="tx1"/>
                </a:solidFill>
              </a:defRPr>
            </a:lvl1pPr>
          </a:lstStyle>
          <a:p>
            <a:pPr>
              <a:defRPr/>
            </a:pPr>
            <a:fld id="{5DDCB4B9-7209-49CC-952B-4A7591A695CE}" type="slidenum">
              <a:rPr lang="en-US"/>
              <a:pPr>
                <a:defRPr/>
              </a:pPr>
              <a:t>‹#›</a:t>
            </a:fld>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hankins northwood roman wenzel p.l.</a:t>
            </a:r>
          </a:p>
        </p:txBody>
      </p:sp>
      <p:sp>
        <p:nvSpPr>
          <p:cNvPr id="6" name="Rectangle 6"/>
          <p:cNvSpPr>
            <a:spLocks noGrp="1" noChangeArrowheads="1"/>
          </p:cNvSpPr>
          <p:nvPr>
            <p:ph type="sldNum" sz="quarter" idx="12"/>
          </p:nvPr>
        </p:nvSpPr>
        <p:spPr>
          <a:ln/>
        </p:spPr>
        <p:txBody>
          <a:bodyPr/>
          <a:lstStyle>
            <a:lvl1pPr>
              <a:defRPr/>
            </a:lvl1pPr>
          </a:lstStyle>
          <a:p>
            <a:pPr>
              <a:defRPr/>
            </a:pPr>
            <a:fld id="{7E93DBEE-3AFF-450A-BDF4-90E91DB1E6A7}" type="slidenum">
              <a:rPr lang="en-US"/>
              <a:pPr>
                <a:defRPr/>
              </a:pPr>
              <a:t>‹#›</a:t>
            </a:fld>
            <a:endParaRPr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196" y="4406563"/>
            <a:ext cx="7772543" cy="1362706"/>
          </a:xfrm>
        </p:spPr>
        <p:txBody>
          <a:bodyPr anchor="t"/>
          <a:lstStyle>
            <a:lvl1pPr algn="l">
              <a:defRPr sz="3600" b="1" cap="all"/>
            </a:lvl1pPr>
          </a:lstStyle>
          <a:p>
            <a:r>
              <a:rPr lang="en-US" smtClean="0"/>
              <a:t>Click to edit Master title style</a:t>
            </a:r>
            <a:endParaRPr lang="en-US"/>
          </a:p>
        </p:txBody>
      </p:sp>
      <p:sp>
        <p:nvSpPr>
          <p:cNvPr id="3" name="Text Placeholder 2"/>
          <p:cNvSpPr>
            <a:spLocks noGrp="1"/>
          </p:cNvSpPr>
          <p:nvPr>
            <p:ph type="body" idx="1"/>
          </p:nvPr>
        </p:nvSpPr>
        <p:spPr>
          <a:xfrm>
            <a:off x="722196" y="2906151"/>
            <a:ext cx="7772543" cy="1500412"/>
          </a:xfrm>
        </p:spPr>
        <p:txBody>
          <a:bodyPr anchor="b"/>
          <a:lstStyle>
            <a:lvl1pPr marL="0" indent="0">
              <a:buNone/>
              <a:defRPr sz="1800"/>
            </a:lvl1pPr>
            <a:lvl2pPr marL="412394" indent="0">
              <a:buNone/>
              <a:defRPr sz="1600"/>
            </a:lvl2pPr>
            <a:lvl3pPr marL="824789" indent="0">
              <a:buNone/>
              <a:defRPr sz="1400"/>
            </a:lvl3pPr>
            <a:lvl4pPr marL="1237183" indent="0">
              <a:buNone/>
              <a:defRPr sz="1300"/>
            </a:lvl4pPr>
            <a:lvl5pPr marL="1649578" indent="0">
              <a:buNone/>
              <a:defRPr sz="1300"/>
            </a:lvl5pPr>
            <a:lvl6pPr marL="2061972" indent="0">
              <a:buNone/>
              <a:defRPr sz="1300"/>
            </a:lvl6pPr>
            <a:lvl7pPr marL="2474366" indent="0">
              <a:buNone/>
              <a:defRPr sz="1300"/>
            </a:lvl7pPr>
            <a:lvl8pPr marL="2886761" indent="0">
              <a:buNone/>
              <a:defRPr sz="1300"/>
            </a:lvl8pPr>
            <a:lvl9pPr marL="3299155" indent="0">
              <a:buNone/>
              <a:defRPr sz="13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hankins northwood roman wenzel p.l.</a:t>
            </a:r>
          </a:p>
        </p:txBody>
      </p:sp>
      <p:sp>
        <p:nvSpPr>
          <p:cNvPr id="6" name="Rectangle 6"/>
          <p:cNvSpPr>
            <a:spLocks noGrp="1" noChangeArrowheads="1"/>
          </p:cNvSpPr>
          <p:nvPr>
            <p:ph type="sldNum" sz="quarter" idx="12"/>
          </p:nvPr>
        </p:nvSpPr>
        <p:spPr>
          <a:ln/>
        </p:spPr>
        <p:txBody>
          <a:bodyPr/>
          <a:lstStyle>
            <a:lvl1pPr>
              <a:defRPr/>
            </a:lvl1pPr>
          </a:lstStyle>
          <a:p>
            <a:pPr>
              <a:defRPr/>
            </a:pPr>
            <a:fld id="{3E12ADCF-826A-4334-8E6F-19B1C9DE4866}" type="slidenum">
              <a:rPr lang="en-US"/>
              <a:pPr>
                <a:defRPr/>
              </a:pPr>
              <a:t>‹#›</a:t>
            </a:fld>
            <a:endParaRPr 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35598" y="1583608"/>
            <a:ext cx="3706795" cy="4957383"/>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79682" y="1583608"/>
            <a:ext cx="3706795" cy="4957383"/>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hankins northwood roman wenzel p.l.</a:t>
            </a:r>
          </a:p>
        </p:txBody>
      </p:sp>
      <p:sp>
        <p:nvSpPr>
          <p:cNvPr id="7" name="Rectangle 6"/>
          <p:cNvSpPr>
            <a:spLocks noGrp="1" noChangeArrowheads="1"/>
          </p:cNvSpPr>
          <p:nvPr>
            <p:ph type="sldNum" sz="quarter" idx="12"/>
          </p:nvPr>
        </p:nvSpPr>
        <p:spPr>
          <a:ln/>
        </p:spPr>
        <p:txBody>
          <a:bodyPr/>
          <a:lstStyle>
            <a:lvl1pPr>
              <a:defRPr/>
            </a:lvl1pPr>
          </a:lstStyle>
          <a:p>
            <a:pPr>
              <a:defRPr/>
            </a:pPr>
            <a:fld id="{D8439644-99A7-4839-956C-08744105EBDD}" type="slidenum">
              <a:rPr lang="en-US"/>
              <a:pPr>
                <a:defRPr/>
              </a:pPr>
              <a:t>‹#›</a:t>
            </a:fld>
            <a:endParaRPr 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29" y="273976"/>
            <a:ext cx="8228742" cy="1143239"/>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629" y="1534838"/>
            <a:ext cx="4040007" cy="639755"/>
          </a:xfrm>
        </p:spPr>
        <p:txBody>
          <a:bodyPr anchor="b"/>
          <a:lstStyle>
            <a:lvl1pPr marL="0" indent="0">
              <a:buNone/>
              <a:defRPr sz="2200" b="1"/>
            </a:lvl1pPr>
            <a:lvl2pPr marL="412394" indent="0">
              <a:buNone/>
              <a:defRPr sz="1800" b="1"/>
            </a:lvl2pPr>
            <a:lvl3pPr marL="824789" indent="0">
              <a:buNone/>
              <a:defRPr sz="1600" b="1"/>
            </a:lvl3pPr>
            <a:lvl4pPr marL="1237183" indent="0">
              <a:buNone/>
              <a:defRPr sz="1400" b="1"/>
            </a:lvl4pPr>
            <a:lvl5pPr marL="1649578" indent="0">
              <a:buNone/>
              <a:defRPr sz="1400" b="1"/>
            </a:lvl5pPr>
            <a:lvl6pPr marL="2061972" indent="0">
              <a:buNone/>
              <a:defRPr sz="1400" b="1"/>
            </a:lvl6pPr>
            <a:lvl7pPr marL="2474366" indent="0">
              <a:buNone/>
              <a:defRPr sz="1400" b="1"/>
            </a:lvl7pPr>
            <a:lvl8pPr marL="2886761" indent="0">
              <a:buNone/>
              <a:defRPr sz="1400" b="1"/>
            </a:lvl8pPr>
            <a:lvl9pPr marL="3299155" indent="0">
              <a:buNone/>
              <a:defRPr sz="1400" b="1"/>
            </a:lvl9pPr>
          </a:lstStyle>
          <a:p>
            <a:pPr lvl="0"/>
            <a:r>
              <a:rPr lang="en-US" smtClean="0"/>
              <a:t>Click to edit Master text styles</a:t>
            </a:r>
          </a:p>
        </p:txBody>
      </p:sp>
      <p:sp>
        <p:nvSpPr>
          <p:cNvPr id="4" name="Content Placeholder 3"/>
          <p:cNvSpPr>
            <a:spLocks noGrp="1"/>
          </p:cNvSpPr>
          <p:nvPr>
            <p:ph sz="half" idx="2"/>
          </p:nvPr>
        </p:nvSpPr>
        <p:spPr>
          <a:xfrm>
            <a:off x="457629" y="2174593"/>
            <a:ext cx="4040007" cy="3951849"/>
          </a:xfrm>
        </p:spPr>
        <p:txBody>
          <a:bodyPr/>
          <a:lstStyle>
            <a:lvl1pPr>
              <a:defRPr sz="22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4935" y="1534838"/>
            <a:ext cx="4041436" cy="639755"/>
          </a:xfrm>
        </p:spPr>
        <p:txBody>
          <a:bodyPr anchor="b"/>
          <a:lstStyle>
            <a:lvl1pPr marL="0" indent="0">
              <a:buNone/>
              <a:defRPr sz="2200" b="1"/>
            </a:lvl1pPr>
            <a:lvl2pPr marL="412394" indent="0">
              <a:buNone/>
              <a:defRPr sz="1800" b="1"/>
            </a:lvl2pPr>
            <a:lvl3pPr marL="824789" indent="0">
              <a:buNone/>
              <a:defRPr sz="1600" b="1"/>
            </a:lvl3pPr>
            <a:lvl4pPr marL="1237183" indent="0">
              <a:buNone/>
              <a:defRPr sz="1400" b="1"/>
            </a:lvl4pPr>
            <a:lvl5pPr marL="1649578" indent="0">
              <a:buNone/>
              <a:defRPr sz="1400" b="1"/>
            </a:lvl5pPr>
            <a:lvl6pPr marL="2061972" indent="0">
              <a:buNone/>
              <a:defRPr sz="1400" b="1"/>
            </a:lvl6pPr>
            <a:lvl7pPr marL="2474366" indent="0">
              <a:buNone/>
              <a:defRPr sz="1400" b="1"/>
            </a:lvl7pPr>
            <a:lvl8pPr marL="2886761" indent="0">
              <a:buNone/>
              <a:defRPr sz="1400" b="1"/>
            </a:lvl8pPr>
            <a:lvl9pPr marL="3299155" indent="0">
              <a:buNone/>
              <a:defRPr sz="1400" b="1"/>
            </a:lvl9pPr>
          </a:lstStyle>
          <a:p>
            <a:pPr lvl="0"/>
            <a:r>
              <a:rPr lang="en-US" smtClean="0"/>
              <a:t>Click to edit Master text styles</a:t>
            </a:r>
          </a:p>
        </p:txBody>
      </p:sp>
      <p:sp>
        <p:nvSpPr>
          <p:cNvPr id="6" name="Content Placeholder 5"/>
          <p:cNvSpPr>
            <a:spLocks noGrp="1"/>
          </p:cNvSpPr>
          <p:nvPr>
            <p:ph sz="quarter" idx="4"/>
          </p:nvPr>
        </p:nvSpPr>
        <p:spPr>
          <a:xfrm>
            <a:off x="4644935" y="2174593"/>
            <a:ext cx="4041436" cy="3951849"/>
          </a:xfrm>
        </p:spPr>
        <p:txBody>
          <a:bodyPr/>
          <a:lstStyle>
            <a:lvl1pPr>
              <a:defRPr sz="22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hankins northwood roman wenzel p.l.</a:t>
            </a:r>
          </a:p>
        </p:txBody>
      </p:sp>
      <p:sp>
        <p:nvSpPr>
          <p:cNvPr id="9" name="Rectangle 6"/>
          <p:cNvSpPr>
            <a:spLocks noGrp="1" noChangeArrowheads="1"/>
          </p:cNvSpPr>
          <p:nvPr>
            <p:ph type="sldNum" sz="quarter" idx="12"/>
          </p:nvPr>
        </p:nvSpPr>
        <p:spPr>
          <a:ln/>
        </p:spPr>
        <p:txBody>
          <a:bodyPr/>
          <a:lstStyle>
            <a:lvl1pPr>
              <a:defRPr/>
            </a:lvl1pPr>
          </a:lstStyle>
          <a:p>
            <a:pPr>
              <a:defRPr/>
            </a:pPr>
            <a:fld id="{1DCA11E6-1878-4DE4-8321-293D09D1FD40}" type="slidenum">
              <a:rPr lang="en-US"/>
              <a:pPr>
                <a:defRPr/>
              </a:pPr>
              <a:t>‹#›</a:t>
            </a:fld>
            <a:endParaRPr 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hankins northwood roman wenzel p.l.</a:t>
            </a:r>
          </a:p>
        </p:txBody>
      </p:sp>
      <p:sp>
        <p:nvSpPr>
          <p:cNvPr id="5" name="Rectangle 6"/>
          <p:cNvSpPr>
            <a:spLocks noGrp="1" noChangeArrowheads="1"/>
          </p:cNvSpPr>
          <p:nvPr>
            <p:ph type="sldNum" sz="quarter" idx="12"/>
          </p:nvPr>
        </p:nvSpPr>
        <p:spPr>
          <a:ln/>
        </p:spPr>
        <p:txBody>
          <a:bodyPr/>
          <a:lstStyle>
            <a:lvl1pPr>
              <a:defRPr/>
            </a:lvl1pPr>
          </a:lstStyle>
          <a:p>
            <a:pPr>
              <a:defRPr/>
            </a:pPr>
            <a:fld id="{AC652DB8-F7BB-4B6E-B62B-6C830EF068C9}"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hankins northwood roman wenzel p.l.</a:t>
            </a:r>
          </a:p>
        </p:txBody>
      </p:sp>
      <p:sp>
        <p:nvSpPr>
          <p:cNvPr id="6" name="Rectangle 6"/>
          <p:cNvSpPr>
            <a:spLocks noGrp="1" noChangeArrowheads="1"/>
          </p:cNvSpPr>
          <p:nvPr>
            <p:ph type="sldNum" sz="quarter" idx="12"/>
          </p:nvPr>
        </p:nvSpPr>
        <p:spPr>
          <a:ln/>
        </p:spPr>
        <p:txBody>
          <a:bodyPr/>
          <a:lstStyle>
            <a:lvl1pPr>
              <a:defRPr/>
            </a:lvl1pPr>
          </a:lstStyle>
          <a:p>
            <a:pPr>
              <a:defRPr/>
            </a:pPr>
            <a:fld id="{654C45F9-D3E1-465C-ADB3-FC167A475C76}" type="slidenum">
              <a:rPr lang="en-US"/>
              <a:pPr>
                <a:defRPr/>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hankins northwood roman wenzel p.l.</a:t>
            </a:r>
          </a:p>
        </p:txBody>
      </p:sp>
      <p:sp>
        <p:nvSpPr>
          <p:cNvPr id="4" name="Rectangle 6"/>
          <p:cNvSpPr>
            <a:spLocks noGrp="1" noChangeArrowheads="1"/>
          </p:cNvSpPr>
          <p:nvPr>
            <p:ph type="sldNum" sz="quarter" idx="12"/>
          </p:nvPr>
        </p:nvSpPr>
        <p:spPr>
          <a:ln/>
        </p:spPr>
        <p:txBody>
          <a:bodyPr/>
          <a:lstStyle>
            <a:lvl1pPr>
              <a:defRPr/>
            </a:lvl1pPr>
          </a:lstStyle>
          <a:p>
            <a:pPr>
              <a:defRPr/>
            </a:pPr>
            <a:fld id="{9506A153-8066-4FFD-AB24-1D2A4CE3CCBC}" type="slidenum">
              <a:rPr lang="en-US"/>
              <a:pPr>
                <a:defRPr/>
              </a:pPr>
              <a:t>‹#›</a:t>
            </a:fld>
            <a:endParaRPr 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30" y="272542"/>
            <a:ext cx="3007481" cy="1161887"/>
          </a:xfrm>
        </p:spPr>
        <p:txBody>
          <a:bodyPr anchor="b"/>
          <a:lstStyle>
            <a:lvl1pPr algn="l">
              <a:defRPr sz="1800" b="1"/>
            </a:lvl1pPr>
          </a:lstStyle>
          <a:p>
            <a:r>
              <a:rPr lang="en-US" smtClean="0"/>
              <a:t>Click to edit Master title style</a:t>
            </a:r>
            <a:endParaRPr lang="en-US"/>
          </a:p>
        </p:txBody>
      </p:sp>
      <p:sp>
        <p:nvSpPr>
          <p:cNvPr id="3" name="Content Placeholder 2"/>
          <p:cNvSpPr>
            <a:spLocks noGrp="1"/>
          </p:cNvSpPr>
          <p:nvPr>
            <p:ph idx="1"/>
          </p:nvPr>
        </p:nvSpPr>
        <p:spPr>
          <a:xfrm>
            <a:off x="3575227" y="272541"/>
            <a:ext cx="5111144" cy="5853901"/>
          </a:xfrm>
        </p:spPr>
        <p:txBody>
          <a:bodyPr/>
          <a:lstStyle>
            <a:lvl1pPr>
              <a:defRPr sz="2900"/>
            </a:lvl1pPr>
            <a:lvl2pPr>
              <a:defRPr sz="2500"/>
            </a:lvl2pPr>
            <a:lvl3pPr>
              <a:defRPr sz="22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630" y="1434428"/>
            <a:ext cx="3007481" cy="4692014"/>
          </a:xfrm>
        </p:spPr>
        <p:txBody>
          <a:bodyPr/>
          <a:lstStyle>
            <a:lvl1pPr marL="0" indent="0">
              <a:buNone/>
              <a:defRPr sz="1300"/>
            </a:lvl1pPr>
            <a:lvl2pPr marL="412394" indent="0">
              <a:buNone/>
              <a:defRPr sz="1100"/>
            </a:lvl2pPr>
            <a:lvl3pPr marL="824789" indent="0">
              <a:buNone/>
              <a:defRPr sz="900"/>
            </a:lvl3pPr>
            <a:lvl4pPr marL="1237183" indent="0">
              <a:buNone/>
              <a:defRPr sz="800"/>
            </a:lvl4pPr>
            <a:lvl5pPr marL="1649578" indent="0">
              <a:buNone/>
              <a:defRPr sz="800"/>
            </a:lvl5pPr>
            <a:lvl6pPr marL="2061972" indent="0">
              <a:buNone/>
              <a:defRPr sz="800"/>
            </a:lvl6pPr>
            <a:lvl7pPr marL="2474366" indent="0">
              <a:buNone/>
              <a:defRPr sz="800"/>
            </a:lvl7pPr>
            <a:lvl8pPr marL="2886761" indent="0">
              <a:buNone/>
              <a:defRPr sz="800"/>
            </a:lvl8pPr>
            <a:lvl9pPr marL="3299155" indent="0">
              <a:buNone/>
              <a:defRPr sz="8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hankins northwood roman wenzel p.l.</a:t>
            </a:r>
          </a:p>
        </p:txBody>
      </p:sp>
      <p:sp>
        <p:nvSpPr>
          <p:cNvPr id="7" name="Rectangle 6"/>
          <p:cNvSpPr>
            <a:spLocks noGrp="1" noChangeArrowheads="1"/>
          </p:cNvSpPr>
          <p:nvPr>
            <p:ph type="sldNum" sz="quarter" idx="12"/>
          </p:nvPr>
        </p:nvSpPr>
        <p:spPr>
          <a:ln/>
        </p:spPr>
        <p:txBody>
          <a:bodyPr/>
          <a:lstStyle>
            <a:lvl1pPr>
              <a:defRPr/>
            </a:lvl1pPr>
          </a:lstStyle>
          <a:p>
            <a:pPr>
              <a:defRPr/>
            </a:pPr>
            <a:fld id="{9D4F19AC-CD82-4C29-A65F-93AB1A12E575}" type="slidenum">
              <a:rPr lang="en-US"/>
              <a:pPr>
                <a:defRPr/>
              </a:pPr>
              <a:t>‹#›</a:t>
            </a:fld>
            <a:endParaRPr 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1904" y="4801030"/>
            <a:ext cx="5487258" cy="566599"/>
          </a:xfrm>
        </p:spPr>
        <p:txBody>
          <a:bodyPr anchor="b"/>
          <a:lstStyle>
            <a:lvl1pPr algn="l">
              <a:defRPr sz="1800" b="1"/>
            </a:lvl1pPr>
          </a:lstStyle>
          <a:p>
            <a:r>
              <a:rPr lang="en-US" smtClean="0"/>
              <a:t>Click to edit Master title style</a:t>
            </a:r>
            <a:endParaRPr lang="en-US"/>
          </a:p>
        </p:txBody>
      </p:sp>
      <p:sp>
        <p:nvSpPr>
          <p:cNvPr id="3" name="Picture Placeholder 2"/>
          <p:cNvSpPr>
            <a:spLocks noGrp="1"/>
          </p:cNvSpPr>
          <p:nvPr>
            <p:ph type="pic" idx="1"/>
          </p:nvPr>
        </p:nvSpPr>
        <p:spPr>
          <a:xfrm>
            <a:off x="1791904" y="612502"/>
            <a:ext cx="5487258" cy="4115373"/>
          </a:xfrm>
        </p:spPr>
        <p:txBody>
          <a:bodyPr/>
          <a:lstStyle>
            <a:lvl1pPr marL="0" indent="0">
              <a:buNone/>
              <a:defRPr sz="2900"/>
            </a:lvl1pPr>
            <a:lvl2pPr marL="412394" indent="0">
              <a:buNone/>
              <a:defRPr sz="2500"/>
            </a:lvl2pPr>
            <a:lvl3pPr marL="824789" indent="0">
              <a:buNone/>
              <a:defRPr sz="2200"/>
            </a:lvl3pPr>
            <a:lvl4pPr marL="1237183" indent="0">
              <a:buNone/>
              <a:defRPr sz="1800"/>
            </a:lvl4pPr>
            <a:lvl5pPr marL="1649578" indent="0">
              <a:buNone/>
              <a:defRPr sz="1800"/>
            </a:lvl5pPr>
            <a:lvl6pPr marL="2061972" indent="0">
              <a:buNone/>
              <a:defRPr sz="1800"/>
            </a:lvl6pPr>
            <a:lvl7pPr marL="2474366" indent="0">
              <a:buNone/>
              <a:defRPr sz="1800"/>
            </a:lvl7pPr>
            <a:lvl8pPr marL="2886761" indent="0">
              <a:buNone/>
              <a:defRPr sz="1800"/>
            </a:lvl8pPr>
            <a:lvl9pPr marL="3299155" indent="0">
              <a:buNone/>
              <a:defRPr sz="1800"/>
            </a:lvl9pPr>
          </a:lstStyle>
          <a:p>
            <a:pPr lvl="0"/>
            <a:r>
              <a:rPr lang="en-US" noProof="0" dirty="0" smtClean="0"/>
              <a:t>Click icon to add picture</a:t>
            </a:r>
          </a:p>
        </p:txBody>
      </p:sp>
      <p:sp>
        <p:nvSpPr>
          <p:cNvPr id="4" name="Text Placeholder 3"/>
          <p:cNvSpPr>
            <a:spLocks noGrp="1"/>
          </p:cNvSpPr>
          <p:nvPr>
            <p:ph type="body" sz="half" idx="2"/>
          </p:nvPr>
        </p:nvSpPr>
        <p:spPr>
          <a:xfrm>
            <a:off x="1791904" y="5367629"/>
            <a:ext cx="5487258" cy="804714"/>
          </a:xfrm>
        </p:spPr>
        <p:txBody>
          <a:bodyPr/>
          <a:lstStyle>
            <a:lvl1pPr marL="0" indent="0">
              <a:buNone/>
              <a:defRPr sz="1300"/>
            </a:lvl1pPr>
            <a:lvl2pPr marL="412394" indent="0">
              <a:buNone/>
              <a:defRPr sz="1100"/>
            </a:lvl2pPr>
            <a:lvl3pPr marL="824789" indent="0">
              <a:buNone/>
              <a:defRPr sz="900"/>
            </a:lvl3pPr>
            <a:lvl4pPr marL="1237183" indent="0">
              <a:buNone/>
              <a:defRPr sz="800"/>
            </a:lvl4pPr>
            <a:lvl5pPr marL="1649578" indent="0">
              <a:buNone/>
              <a:defRPr sz="800"/>
            </a:lvl5pPr>
            <a:lvl6pPr marL="2061972" indent="0">
              <a:buNone/>
              <a:defRPr sz="800"/>
            </a:lvl6pPr>
            <a:lvl7pPr marL="2474366" indent="0">
              <a:buNone/>
              <a:defRPr sz="800"/>
            </a:lvl7pPr>
            <a:lvl8pPr marL="2886761" indent="0">
              <a:buNone/>
              <a:defRPr sz="800"/>
            </a:lvl8pPr>
            <a:lvl9pPr marL="3299155" indent="0">
              <a:buNone/>
              <a:defRPr sz="8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hankins northwood roman wenzel p.l.</a:t>
            </a:r>
          </a:p>
        </p:txBody>
      </p:sp>
      <p:sp>
        <p:nvSpPr>
          <p:cNvPr id="7" name="Rectangle 6"/>
          <p:cNvSpPr>
            <a:spLocks noGrp="1" noChangeArrowheads="1"/>
          </p:cNvSpPr>
          <p:nvPr>
            <p:ph type="sldNum" sz="quarter" idx="12"/>
          </p:nvPr>
        </p:nvSpPr>
        <p:spPr>
          <a:ln/>
        </p:spPr>
        <p:txBody>
          <a:bodyPr/>
          <a:lstStyle>
            <a:lvl1pPr>
              <a:defRPr/>
            </a:lvl1pPr>
          </a:lstStyle>
          <a:p>
            <a:pPr>
              <a:defRPr/>
            </a:pPr>
            <a:fld id="{55CC2739-7399-4E28-B7DE-4EF4F13E0B04}" type="slidenum">
              <a:rPr lang="en-US"/>
              <a:pPr>
                <a:defRPr/>
              </a:pPr>
              <a:t>‹#›</a:t>
            </a:fld>
            <a:endParaRPr 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hankins northwood roman wenzel p.l.</a:t>
            </a:r>
          </a:p>
        </p:txBody>
      </p:sp>
      <p:sp>
        <p:nvSpPr>
          <p:cNvPr id="6" name="Rectangle 6"/>
          <p:cNvSpPr>
            <a:spLocks noGrp="1" noChangeArrowheads="1"/>
          </p:cNvSpPr>
          <p:nvPr>
            <p:ph type="sldNum" sz="quarter" idx="12"/>
          </p:nvPr>
        </p:nvSpPr>
        <p:spPr>
          <a:ln/>
        </p:spPr>
        <p:txBody>
          <a:bodyPr/>
          <a:lstStyle>
            <a:lvl1pPr>
              <a:defRPr/>
            </a:lvl1pPr>
          </a:lstStyle>
          <a:p>
            <a:pPr>
              <a:defRPr/>
            </a:pPr>
            <a:fld id="{6322895D-B8EB-47CB-A0AC-582997584756}" type="slidenum">
              <a:rPr lang="en-US"/>
              <a:pPr>
                <a:defRPr/>
              </a:pPr>
              <a:t>‹#›</a:t>
            </a:fld>
            <a:endParaRPr 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1544" y="137705"/>
            <a:ext cx="1956364" cy="640328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62451" y="137705"/>
            <a:ext cx="5731804" cy="640328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hankins northwood roman wenzel p.l.</a:t>
            </a:r>
          </a:p>
        </p:txBody>
      </p:sp>
      <p:sp>
        <p:nvSpPr>
          <p:cNvPr id="6" name="Rectangle 6"/>
          <p:cNvSpPr>
            <a:spLocks noGrp="1" noChangeArrowheads="1"/>
          </p:cNvSpPr>
          <p:nvPr>
            <p:ph type="sldNum" sz="quarter" idx="12"/>
          </p:nvPr>
        </p:nvSpPr>
        <p:spPr>
          <a:ln/>
        </p:spPr>
        <p:txBody>
          <a:bodyPr/>
          <a:lstStyle>
            <a:lvl1pPr>
              <a:defRPr/>
            </a:lvl1pPr>
          </a:lstStyle>
          <a:p>
            <a:pPr>
              <a:defRPr/>
            </a:pPr>
            <a:fld id="{F1318053-A608-437D-B24D-0A9826375BA1}" type="slidenum">
              <a:rPr lang="en-US"/>
              <a:pPr>
                <a:defRPr/>
              </a:pPr>
              <a:t>‹#›</a:t>
            </a:fld>
            <a:endParaRPr lang="en-US"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2741613" y="762000"/>
            <a:ext cx="5484812" cy="914400"/>
          </a:xfrm>
        </p:spPr>
        <p:txBody>
          <a:bodyPr/>
          <a:lstStyle>
            <a:lvl1pPr>
              <a:defRPr baseline="0">
                <a:latin typeface="Times New Roman" pitchFamily="18" charset="0"/>
              </a:defRPr>
            </a:lvl1pPr>
          </a:lstStyle>
          <a:p>
            <a:r>
              <a:rPr lang="en-US" dirty="0" smtClean="0"/>
              <a:t>Click to edit Master title style</a:t>
            </a:r>
            <a:endParaRPr lang="en-US" dirty="0"/>
          </a:p>
        </p:txBody>
      </p:sp>
      <p:sp>
        <p:nvSpPr>
          <p:cNvPr id="3" name="SmartArt Placeholder 2"/>
          <p:cNvSpPr>
            <a:spLocks noGrp="1"/>
          </p:cNvSpPr>
          <p:nvPr>
            <p:ph type="dgm" idx="1"/>
          </p:nvPr>
        </p:nvSpPr>
        <p:spPr>
          <a:xfrm>
            <a:off x="2667000" y="1828800"/>
            <a:ext cx="5484812" cy="3886200"/>
          </a:xfrm>
        </p:spPr>
        <p:txBody>
          <a:bodyPr/>
          <a:lstStyle>
            <a:lvl1pPr>
              <a:defRPr baseline="0">
                <a:latin typeface="Times New Roman" pitchFamily="18" charset="0"/>
              </a:defRPr>
            </a:lvl1p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E44943E1-5F41-44CF-8010-72AF8BEF91F7}"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hankins northwood roman wenzel p.l.</a:t>
            </a:r>
          </a:p>
        </p:txBody>
      </p:sp>
      <p:sp>
        <p:nvSpPr>
          <p:cNvPr id="7" name="Rectangle 6"/>
          <p:cNvSpPr>
            <a:spLocks noGrp="1" noChangeArrowheads="1"/>
          </p:cNvSpPr>
          <p:nvPr>
            <p:ph type="sldNum" sz="quarter" idx="12"/>
          </p:nvPr>
        </p:nvSpPr>
        <p:spPr>
          <a:ln/>
        </p:spPr>
        <p:txBody>
          <a:bodyPr/>
          <a:lstStyle>
            <a:lvl1pPr>
              <a:defRPr/>
            </a:lvl1pPr>
          </a:lstStyle>
          <a:p>
            <a:pPr>
              <a:defRPr/>
            </a:pPr>
            <a:fld id="{C642549F-9685-4513-A365-6F9910106CCF}"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hankins northwood roman wenzel p.l.</a:t>
            </a:r>
          </a:p>
        </p:txBody>
      </p:sp>
      <p:sp>
        <p:nvSpPr>
          <p:cNvPr id="9" name="Rectangle 6"/>
          <p:cNvSpPr>
            <a:spLocks noGrp="1" noChangeArrowheads="1"/>
          </p:cNvSpPr>
          <p:nvPr>
            <p:ph type="sldNum" sz="quarter" idx="12"/>
          </p:nvPr>
        </p:nvSpPr>
        <p:spPr>
          <a:ln/>
        </p:spPr>
        <p:txBody>
          <a:bodyPr/>
          <a:lstStyle>
            <a:lvl1pPr>
              <a:defRPr/>
            </a:lvl1pPr>
          </a:lstStyle>
          <a:p>
            <a:pPr>
              <a:defRPr/>
            </a:pPr>
            <a:fld id="{88D78C57-9CAB-41DB-A47E-766ED94FE83D}"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hankins northwood roman wenzel p.l.</a:t>
            </a:r>
          </a:p>
        </p:txBody>
      </p:sp>
      <p:sp>
        <p:nvSpPr>
          <p:cNvPr id="5" name="Rectangle 6"/>
          <p:cNvSpPr>
            <a:spLocks noGrp="1" noChangeArrowheads="1"/>
          </p:cNvSpPr>
          <p:nvPr>
            <p:ph type="sldNum" sz="quarter" idx="12"/>
          </p:nvPr>
        </p:nvSpPr>
        <p:spPr>
          <a:ln/>
        </p:spPr>
        <p:txBody>
          <a:bodyPr/>
          <a:lstStyle>
            <a:lvl1pPr>
              <a:defRPr/>
            </a:lvl1pPr>
          </a:lstStyle>
          <a:p>
            <a:pPr>
              <a:defRPr/>
            </a:pPr>
            <a:fld id="{B8653C75-1C35-45AB-ACE2-696DC68B5255}"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hankins northwood roman wenzel p.l.</a:t>
            </a:r>
          </a:p>
        </p:txBody>
      </p:sp>
      <p:sp>
        <p:nvSpPr>
          <p:cNvPr id="4" name="Rectangle 6"/>
          <p:cNvSpPr>
            <a:spLocks noGrp="1" noChangeArrowheads="1"/>
          </p:cNvSpPr>
          <p:nvPr>
            <p:ph type="sldNum" sz="quarter" idx="12"/>
          </p:nvPr>
        </p:nvSpPr>
        <p:spPr>
          <a:ln/>
        </p:spPr>
        <p:txBody>
          <a:bodyPr/>
          <a:lstStyle>
            <a:lvl1pPr>
              <a:defRPr/>
            </a:lvl1pPr>
          </a:lstStyle>
          <a:p>
            <a:pPr>
              <a:defRPr/>
            </a:pPr>
            <a:fld id="{8101353B-1500-4ED3-A6DE-0AA6505EA3C8}"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hankins northwood roman wenzel p.l.</a:t>
            </a:r>
          </a:p>
        </p:txBody>
      </p:sp>
      <p:sp>
        <p:nvSpPr>
          <p:cNvPr id="7" name="Rectangle 6"/>
          <p:cNvSpPr>
            <a:spLocks noGrp="1" noChangeArrowheads="1"/>
          </p:cNvSpPr>
          <p:nvPr>
            <p:ph type="sldNum" sz="quarter" idx="12"/>
          </p:nvPr>
        </p:nvSpPr>
        <p:spPr>
          <a:ln/>
        </p:spPr>
        <p:txBody>
          <a:bodyPr/>
          <a:lstStyle>
            <a:lvl1pPr>
              <a:defRPr/>
            </a:lvl1pPr>
          </a:lstStyle>
          <a:p>
            <a:pPr>
              <a:defRPr/>
            </a:pPr>
            <a:fld id="{CD4740F2-A3A2-4E86-8472-8CE197544D21}"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hankins northwood roman wenzel p.l.</a:t>
            </a:r>
          </a:p>
        </p:txBody>
      </p:sp>
      <p:sp>
        <p:nvSpPr>
          <p:cNvPr id="7" name="Rectangle 6"/>
          <p:cNvSpPr>
            <a:spLocks noGrp="1" noChangeArrowheads="1"/>
          </p:cNvSpPr>
          <p:nvPr>
            <p:ph type="sldNum" sz="quarter" idx="12"/>
          </p:nvPr>
        </p:nvSpPr>
        <p:spPr>
          <a:ln/>
        </p:spPr>
        <p:txBody>
          <a:bodyPr/>
          <a:lstStyle>
            <a:lvl1pPr>
              <a:defRPr/>
            </a:lvl1pPr>
          </a:lstStyle>
          <a:p>
            <a:pPr>
              <a:defRPr/>
            </a:pPr>
            <a:fld id="{9AFA6B1F-44AC-4505-AED5-A0469874F888}"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813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Times New Roman" pitchFamily="18" charset="0"/>
              </a:defRPr>
            </a:lvl1pPr>
          </a:lstStyle>
          <a:p>
            <a:pPr>
              <a:defRPr/>
            </a:pPr>
            <a:endParaRPr lang="en-US"/>
          </a:p>
        </p:txBody>
      </p:sp>
      <p:sp>
        <p:nvSpPr>
          <p:cNvPr id="4813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Times New Roman" pitchFamily="18" charset="0"/>
              </a:defRPr>
            </a:lvl1pPr>
          </a:lstStyle>
          <a:p>
            <a:pPr>
              <a:defRPr/>
            </a:pPr>
            <a:r>
              <a:rPr lang="en-US"/>
              <a:t>hankins northwood roman wenzel p.l.</a:t>
            </a:r>
          </a:p>
        </p:txBody>
      </p:sp>
      <p:sp>
        <p:nvSpPr>
          <p:cNvPr id="4813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Times New Roman" pitchFamily="18" charset="0"/>
              </a:defRPr>
            </a:lvl1pPr>
          </a:lstStyle>
          <a:p>
            <a:pPr>
              <a:defRPr/>
            </a:pPr>
            <a:fld id="{17448070-F878-484B-A005-D415A1D3183E}"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053" r:id="rId1"/>
    <p:sldLayoutId id="2147484054" r:id="rId2"/>
    <p:sldLayoutId id="2147484055" r:id="rId3"/>
    <p:sldLayoutId id="2147484056" r:id="rId4"/>
    <p:sldLayoutId id="2147484057" r:id="rId5"/>
    <p:sldLayoutId id="2147484058" r:id="rId6"/>
    <p:sldLayoutId id="2147484059" r:id="rId7"/>
    <p:sldLayoutId id="2147484060" r:id="rId8"/>
    <p:sldLayoutId id="2147484061" r:id="rId9"/>
    <p:sldLayoutId id="2147484062" r:id="rId10"/>
    <p:sldLayoutId id="2147484063" r:id="rId11"/>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741613" y="762000"/>
            <a:ext cx="5484812"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2741613" y="1828800"/>
            <a:ext cx="5484812"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4388" name="Rectangle 4"/>
          <p:cNvSpPr>
            <a:spLocks noGrp="1" noChangeArrowheads="1"/>
          </p:cNvSpPr>
          <p:nvPr>
            <p:ph type="dt" sz="half" idx="2"/>
          </p:nvPr>
        </p:nvSpPr>
        <p:spPr bwMode="auto">
          <a:xfrm>
            <a:off x="914400" y="5886450"/>
            <a:ext cx="17526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solidFill>
                  <a:srgbClr val="79551B"/>
                </a:solidFill>
                <a:latin typeface="+mn-lt"/>
              </a:defRPr>
            </a:lvl1pPr>
          </a:lstStyle>
          <a:p>
            <a:pPr>
              <a:defRPr/>
            </a:pPr>
            <a:endParaRPr lang="en-US"/>
          </a:p>
        </p:txBody>
      </p:sp>
      <p:sp>
        <p:nvSpPr>
          <p:cNvPr id="144389" name="Rectangle 5"/>
          <p:cNvSpPr>
            <a:spLocks noGrp="1" noChangeArrowheads="1"/>
          </p:cNvSpPr>
          <p:nvPr>
            <p:ph type="ftr" sz="quarter" idx="3"/>
          </p:nvPr>
        </p:nvSpPr>
        <p:spPr bwMode="auto">
          <a:xfrm>
            <a:off x="3124200" y="5886450"/>
            <a:ext cx="28956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200">
                <a:solidFill>
                  <a:srgbClr val="79551B"/>
                </a:solidFill>
                <a:latin typeface="+mn-lt"/>
              </a:defRPr>
            </a:lvl1pPr>
          </a:lstStyle>
          <a:p>
            <a:pPr>
              <a:defRPr/>
            </a:pPr>
            <a:r>
              <a:rPr lang="en-US"/>
              <a:t>hankins northwood roman wenzel p.l.</a:t>
            </a:r>
          </a:p>
        </p:txBody>
      </p:sp>
      <p:sp>
        <p:nvSpPr>
          <p:cNvPr id="144390" name="Rectangle 6"/>
          <p:cNvSpPr>
            <a:spLocks noGrp="1" noChangeArrowheads="1"/>
          </p:cNvSpPr>
          <p:nvPr>
            <p:ph type="sldNum" sz="quarter" idx="4"/>
          </p:nvPr>
        </p:nvSpPr>
        <p:spPr bwMode="auto">
          <a:xfrm>
            <a:off x="6477000" y="5886450"/>
            <a:ext cx="17526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solidFill>
                  <a:srgbClr val="79551B"/>
                </a:solidFill>
                <a:latin typeface="+mn-lt"/>
              </a:defRPr>
            </a:lvl1pPr>
          </a:lstStyle>
          <a:p>
            <a:pPr>
              <a:defRPr/>
            </a:pPr>
            <a:fld id="{9334173B-C18A-4723-8D1A-FE2E02BF7A5C}" type="slidenum">
              <a:rPr lang="en-US"/>
              <a:pPr>
                <a:defRPr/>
              </a:pPr>
              <a:t>‹#›</a:t>
            </a:fld>
            <a:endParaRPr lang="en-US" dirty="0"/>
          </a:p>
        </p:txBody>
      </p:sp>
    </p:spTree>
  </p:cSld>
  <p:clrMap bg1="dk2" tx1="lt1" bg2="dk1" tx2="lt2" accent1="accent1" accent2="accent2" accent3="accent3" accent4="accent4" accent5="accent5" accent6="accent6" hlink="hlink" folHlink="folHlink"/>
  <p:sldLayoutIdLst>
    <p:sldLayoutId id="2147484083" r:id="rId1"/>
    <p:sldLayoutId id="2147484084" r:id="rId2"/>
    <p:sldLayoutId id="2147484064" r:id="rId3"/>
    <p:sldLayoutId id="2147484065" r:id="rId4"/>
    <p:sldLayoutId id="2147484066" r:id="rId5"/>
    <p:sldLayoutId id="2147484067" r:id="rId6"/>
    <p:sldLayoutId id="2147484068" r:id="rId7"/>
    <p:sldLayoutId id="2147484069" r:id="rId8"/>
    <p:sldLayoutId id="2147484070" r:id="rId9"/>
    <p:sldLayoutId id="2147484071" r:id="rId10"/>
    <p:sldLayoutId id="2147484072" r:id="rId11"/>
    <p:sldLayoutId id="2147484085" r:id="rId12"/>
  </p:sldLayoutIdLst>
  <p:hf sldNum="0" hdr="0" ftr="0" dt="0"/>
  <p:txStyles>
    <p:titleStyle>
      <a:lvl1pPr algn="l" rtl="0" eaLnBrk="0" fontAlgn="base" hangingPunct="0">
        <a:spcBef>
          <a:spcPct val="0"/>
        </a:spcBef>
        <a:spcAft>
          <a:spcPct val="0"/>
        </a:spcAft>
        <a:defRPr sz="3200">
          <a:solidFill>
            <a:srgbClr val="79551B"/>
          </a:solidFill>
          <a:latin typeface="+mj-lt"/>
          <a:ea typeface="+mj-ea"/>
          <a:cs typeface="+mj-cs"/>
        </a:defRPr>
      </a:lvl1pPr>
      <a:lvl2pPr algn="l" rtl="0" eaLnBrk="0" fontAlgn="base" hangingPunct="0">
        <a:spcBef>
          <a:spcPct val="0"/>
        </a:spcBef>
        <a:spcAft>
          <a:spcPct val="0"/>
        </a:spcAft>
        <a:defRPr sz="3200">
          <a:solidFill>
            <a:srgbClr val="79551B"/>
          </a:solidFill>
          <a:latin typeface="Arial Narrow" pitchFamily="34" charset="0"/>
        </a:defRPr>
      </a:lvl2pPr>
      <a:lvl3pPr algn="l" rtl="0" eaLnBrk="0" fontAlgn="base" hangingPunct="0">
        <a:spcBef>
          <a:spcPct val="0"/>
        </a:spcBef>
        <a:spcAft>
          <a:spcPct val="0"/>
        </a:spcAft>
        <a:defRPr sz="3200">
          <a:solidFill>
            <a:srgbClr val="79551B"/>
          </a:solidFill>
          <a:latin typeface="Arial Narrow" pitchFamily="34" charset="0"/>
        </a:defRPr>
      </a:lvl3pPr>
      <a:lvl4pPr algn="l" rtl="0" eaLnBrk="0" fontAlgn="base" hangingPunct="0">
        <a:spcBef>
          <a:spcPct val="0"/>
        </a:spcBef>
        <a:spcAft>
          <a:spcPct val="0"/>
        </a:spcAft>
        <a:defRPr sz="3200">
          <a:solidFill>
            <a:srgbClr val="79551B"/>
          </a:solidFill>
          <a:latin typeface="Arial Narrow" pitchFamily="34" charset="0"/>
        </a:defRPr>
      </a:lvl4pPr>
      <a:lvl5pPr algn="l" rtl="0" eaLnBrk="0" fontAlgn="base" hangingPunct="0">
        <a:spcBef>
          <a:spcPct val="0"/>
        </a:spcBef>
        <a:spcAft>
          <a:spcPct val="0"/>
        </a:spcAft>
        <a:defRPr sz="3200">
          <a:solidFill>
            <a:srgbClr val="79551B"/>
          </a:solidFill>
          <a:latin typeface="Arial Narrow" pitchFamily="34" charset="0"/>
        </a:defRPr>
      </a:lvl5pPr>
      <a:lvl6pPr marL="457200" algn="l" rtl="0" fontAlgn="base">
        <a:spcBef>
          <a:spcPct val="0"/>
        </a:spcBef>
        <a:spcAft>
          <a:spcPct val="0"/>
        </a:spcAft>
        <a:defRPr sz="3200">
          <a:solidFill>
            <a:srgbClr val="79551B"/>
          </a:solidFill>
          <a:latin typeface="Palatino Linotype" pitchFamily="18" charset="0"/>
        </a:defRPr>
      </a:lvl6pPr>
      <a:lvl7pPr marL="914400" algn="l" rtl="0" fontAlgn="base">
        <a:spcBef>
          <a:spcPct val="0"/>
        </a:spcBef>
        <a:spcAft>
          <a:spcPct val="0"/>
        </a:spcAft>
        <a:defRPr sz="3200">
          <a:solidFill>
            <a:srgbClr val="79551B"/>
          </a:solidFill>
          <a:latin typeface="Palatino Linotype" pitchFamily="18" charset="0"/>
        </a:defRPr>
      </a:lvl7pPr>
      <a:lvl8pPr marL="1371600" algn="l" rtl="0" fontAlgn="base">
        <a:spcBef>
          <a:spcPct val="0"/>
        </a:spcBef>
        <a:spcAft>
          <a:spcPct val="0"/>
        </a:spcAft>
        <a:defRPr sz="3200">
          <a:solidFill>
            <a:srgbClr val="79551B"/>
          </a:solidFill>
          <a:latin typeface="Palatino Linotype" pitchFamily="18" charset="0"/>
        </a:defRPr>
      </a:lvl8pPr>
      <a:lvl9pPr marL="1828800" algn="l" rtl="0" fontAlgn="base">
        <a:spcBef>
          <a:spcPct val="0"/>
        </a:spcBef>
        <a:spcAft>
          <a:spcPct val="0"/>
        </a:spcAft>
        <a:defRPr sz="3200">
          <a:solidFill>
            <a:srgbClr val="79551B"/>
          </a:solidFill>
          <a:latin typeface="Palatino Linotype" pitchFamily="18" charset="0"/>
        </a:defRPr>
      </a:lvl9pPr>
    </p:titleStyle>
    <p:bodyStyle>
      <a:lvl1pPr marL="342900" indent="-342900" algn="l" rtl="0" eaLnBrk="0" fontAlgn="base" hangingPunct="0">
        <a:spcBef>
          <a:spcPct val="20000"/>
        </a:spcBef>
        <a:spcAft>
          <a:spcPct val="0"/>
        </a:spcAft>
        <a:buChar char="•"/>
        <a:defRPr sz="2800">
          <a:solidFill>
            <a:srgbClr val="79551B"/>
          </a:solidFill>
          <a:latin typeface="+mn-lt"/>
          <a:ea typeface="+mn-ea"/>
          <a:cs typeface="+mn-cs"/>
        </a:defRPr>
      </a:lvl1pPr>
      <a:lvl2pPr marL="742950" indent="-285750" algn="l" rtl="0" eaLnBrk="0" fontAlgn="base" hangingPunct="0">
        <a:spcBef>
          <a:spcPct val="20000"/>
        </a:spcBef>
        <a:spcAft>
          <a:spcPct val="0"/>
        </a:spcAft>
        <a:buChar char="–"/>
        <a:defRPr sz="2400">
          <a:solidFill>
            <a:srgbClr val="79551B"/>
          </a:solidFill>
          <a:latin typeface="+mn-lt"/>
        </a:defRPr>
      </a:lvl2pPr>
      <a:lvl3pPr marL="1143000" indent="-228600" algn="l" rtl="0" eaLnBrk="0" fontAlgn="base" hangingPunct="0">
        <a:spcBef>
          <a:spcPct val="20000"/>
        </a:spcBef>
        <a:spcAft>
          <a:spcPct val="0"/>
        </a:spcAft>
        <a:buChar char="•"/>
        <a:defRPr sz="2000">
          <a:solidFill>
            <a:srgbClr val="79551B"/>
          </a:solidFill>
          <a:latin typeface="+mn-lt"/>
        </a:defRPr>
      </a:lvl3pPr>
      <a:lvl4pPr marL="1600200" indent="-228600" algn="l" rtl="0" eaLnBrk="0" fontAlgn="base" hangingPunct="0">
        <a:spcBef>
          <a:spcPct val="20000"/>
        </a:spcBef>
        <a:spcAft>
          <a:spcPct val="0"/>
        </a:spcAft>
        <a:buChar char="–"/>
        <a:defRPr sz="2000">
          <a:solidFill>
            <a:srgbClr val="79551B"/>
          </a:solidFill>
          <a:latin typeface="+mn-lt"/>
        </a:defRPr>
      </a:lvl4pPr>
      <a:lvl5pPr marL="2057400" indent="-228600" algn="l" rtl="0" eaLnBrk="0" fontAlgn="base" hangingPunct="0">
        <a:spcBef>
          <a:spcPct val="20000"/>
        </a:spcBef>
        <a:spcAft>
          <a:spcPct val="0"/>
        </a:spcAft>
        <a:buChar char="»"/>
        <a:defRPr sz="1600">
          <a:solidFill>
            <a:srgbClr val="79551B"/>
          </a:solidFill>
          <a:latin typeface="+mn-lt"/>
        </a:defRPr>
      </a:lvl5pPr>
      <a:lvl6pPr marL="2514600" indent="-228600" algn="l" rtl="0" fontAlgn="base">
        <a:spcBef>
          <a:spcPct val="20000"/>
        </a:spcBef>
        <a:spcAft>
          <a:spcPct val="0"/>
        </a:spcAft>
        <a:buChar char="»"/>
        <a:defRPr sz="1600">
          <a:solidFill>
            <a:srgbClr val="79551B"/>
          </a:solidFill>
          <a:latin typeface="+mn-lt"/>
        </a:defRPr>
      </a:lvl6pPr>
      <a:lvl7pPr marL="2971800" indent="-228600" algn="l" rtl="0" fontAlgn="base">
        <a:spcBef>
          <a:spcPct val="20000"/>
        </a:spcBef>
        <a:spcAft>
          <a:spcPct val="0"/>
        </a:spcAft>
        <a:buChar char="»"/>
        <a:defRPr sz="1600">
          <a:solidFill>
            <a:srgbClr val="79551B"/>
          </a:solidFill>
          <a:latin typeface="+mn-lt"/>
        </a:defRPr>
      </a:lvl7pPr>
      <a:lvl8pPr marL="3429000" indent="-228600" algn="l" rtl="0" fontAlgn="base">
        <a:spcBef>
          <a:spcPct val="20000"/>
        </a:spcBef>
        <a:spcAft>
          <a:spcPct val="0"/>
        </a:spcAft>
        <a:buChar char="»"/>
        <a:defRPr sz="1600">
          <a:solidFill>
            <a:srgbClr val="79551B"/>
          </a:solidFill>
          <a:latin typeface="+mn-lt"/>
        </a:defRPr>
      </a:lvl8pPr>
      <a:lvl9pPr marL="3886200" indent="-228600" algn="l" rtl="0" fontAlgn="base">
        <a:spcBef>
          <a:spcPct val="20000"/>
        </a:spcBef>
        <a:spcAft>
          <a:spcPct val="0"/>
        </a:spcAft>
        <a:buChar char="»"/>
        <a:defRPr sz="1600">
          <a:solidFill>
            <a:srgbClr val="79551B"/>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074" name="Picture 108" descr="C:\Documents and Settings\Rami\Desktop\Ramis Work\PresPro\Templates_07_July_2004\Biotech\JPGS\PPP_SBIOT_TXT_DNA_Structure.jpg"/>
          <p:cNvPicPr>
            <a:picLocks noChangeAspect="1" noChangeArrowheads="1"/>
          </p:cNvPicPr>
          <p:nvPr/>
        </p:nvPicPr>
        <p:blipFill>
          <a:blip r:embed="rId14" cstate="print"/>
          <a:srcRect/>
          <a:stretch>
            <a:fillRect/>
          </a:stretch>
        </p:blipFill>
        <p:spPr bwMode="auto">
          <a:xfrm>
            <a:off x="0" y="0"/>
            <a:ext cx="9144000" cy="6880225"/>
          </a:xfrm>
          <a:prstGeom prst="rect">
            <a:avLst/>
          </a:prstGeom>
          <a:noFill/>
          <a:ln w="9525">
            <a:noFill/>
            <a:miter lim="800000"/>
            <a:headEnd/>
            <a:tailEnd/>
          </a:ln>
        </p:spPr>
      </p:pic>
      <p:sp>
        <p:nvSpPr>
          <p:cNvPr id="3075" name="Rectangle 2"/>
          <p:cNvSpPr>
            <a:spLocks noGrp="1" noChangeArrowheads="1"/>
          </p:cNvSpPr>
          <p:nvPr>
            <p:ph type="title"/>
          </p:nvPr>
        </p:nvSpPr>
        <p:spPr bwMode="auto">
          <a:xfrm>
            <a:off x="962025" y="138113"/>
            <a:ext cx="7826375" cy="1376362"/>
          </a:xfrm>
          <a:prstGeom prst="rect">
            <a:avLst/>
          </a:prstGeom>
          <a:noFill/>
          <a:ln w="9525">
            <a:noFill/>
            <a:miter lim="800000"/>
            <a:headEnd/>
            <a:tailEnd/>
          </a:ln>
        </p:spPr>
        <p:txBody>
          <a:bodyPr vert="horz" wrap="square" lIns="91436" tIns="45718" rIns="91436" bIns="45718" numCol="1" anchor="ctr" anchorCtr="0" compatLnSpc="1">
            <a:prstTxWarp prst="textNoShape">
              <a:avLst/>
            </a:prstTxWarp>
          </a:bodyPr>
          <a:lstStyle/>
          <a:p>
            <a:pPr lvl="0"/>
            <a:r>
              <a:rPr lang="en-US" smtClean="0"/>
              <a:t>Click to edit Master title style</a:t>
            </a:r>
          </a:p>
        </p:txBody>
      </p:sp>
      <p:sp>
        <p:nvSpPr>
          <p:cNvPr id="3076" name="Rectangle 3"/>
          <p:cNvSpPr>
            <a:spLocks noGrp="1" noChangeArrowheads="1"/>
          </p:cNvSpPr>
          <p:nvPr>
            <p:ph type="body" idx="1"/>
          </p:nvPr>
        </p:nvSpPr>
        <p:spPr bwMode="auto">
          <a:xfrm>
            <a:off x="1235075" y="1584325"/>
            <a:ext cx="7551738" cy="4956175"/>
          </a:xfrm>
          <a:prstGeom prst="rect">
            <a:avLst/>
          </a:prstGeom>
          <a:noFill/>
          <a:ln w="9525">
            <a:noFill/>
            <a:miter lim="800000"/>
            <a:headEnd/>
            <a:tailEnd/>
          </a:ln>
        </p:spPr>
        <p:txBody>
          <a:bodyPr vert="horz" wrap="square" lIns="91436" tIns="45718" rIns="91436" bIns="4571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Rectangle 4"/>
          <p:cNvSpPr>
            <a:spLocks noGrp="1" noChangeArrowheads="1"/>
          </p:cNvSpPr>
          <p:nvPr>
            <p:ph type="dt" sz="half" idx="2"/>
          </p:nvPr>
        </p:nvSpPr>
        <p:spPr bwMode="auto">
          <a:xfrm>
            <a:off x="136525" y="6624638"/>
            <a:ext cx="1905000" cy="233362"/>
          </a:xfrm>
          <a:prstGeom prst="rect">
            <a:avLst/>
          </a:prstGeom>
          <a:noFill/>
          <a:ln w="9525">
            <a:noFill/>
            <a:miter lim="800000"/>
            <a:headEnd/>
            <a:tailEnd/>
          </a:ln>
          <a:effectLst/>
        </p:spPr>
        <p:txBody>
          <a:bodyPr vert="horz" wrap="square" lIns="91436" tIns="45718" rIns="91436" bIns="45718" numCol="1" anchor="t" anchorCtr="0" compatLnSpc="1">
            <a:prstTxWarp prst="textNoShape">
              <a:avLst/>
            </a:prstTxWarp>
          </a:bodyPr>
          <a:lstStyle>
            <a:lvl1pPr defTabSz="915001">
              <a:defRPr sz="900">
                <a:effectLst/>
              </a:defRPr>
            </a:lvl1pPr>
          </a:lstStyle>
          <a:p>
            <a:pPr>
              <a:defRPr/>
            </a:pPr>
            <a:endParaRPr lang="en-US"/>
          </a:p>
        </p:txBody>
      </p:sp>
      <p:sp>
        <p:nvSpPr>
          <p:cNvPr id="1029" name="Rectangle 5"/>
          <p:cNvSpPr>
            <a:spLocks noGrp="1" noChangeArrowheads="1"/>
          </p:cNvSpPr>
          <p:nvPr>
            <p:ph type="ftr" sz="quarter" idx="3"/>
          </p:nvPr>
        </p:nvSpPr>
        <p:spPr bwMode="auto">
          <a:xfrm>
            <a:off x="3157538" y="6624638"/>
            <a:ext cx="2894012" cy="233362"/>
          </a:xfrm>
          <a:prstGeom prst="rect">
            <a:avLst/>
          </a:prstGeom>
          <a:noFill/>
          <a:ln w="9525">
            <a:noFill/>
            <a:miter lim="800000"/>
            <a:headEnd/>
            <a:tailEnd/>
          </a:ln>
          <a:effectLst/>
        </p:spPr>
        <p:txBody>
          <a:bodyPr vert="horz" wrap="square" lIns="91436" tIns="45718" rIns="91436" bIns="45718" numCol="1" anchor="t" anchorCtr="0" compatLnSpc="1">
            <a:prstTxWarp prst="textNoShape">
              <a:avLst/>
            </a:prstTxWarp>
          </a:bodyPr>
          <a:lstStyle>
            <a:lvl1pPr algn="ctr" defTabSz="915001">
              <a:defRPr sz="900">
                <a:solidFill>
                  <a:srgbClr val="FFFFFF"/>
                </a:solidFill>
                <a:effectLst/>
              </a:defRPr>
            </a:lvl1pPr>
          </a:lstStyle>
          <a:p>
            <a:pPr>
              <a:defRPr/>
            </a:pPr>
            <a:r>
              <a:rPr lang="en-US"/>
              <a:t>hankins northwood roman wenzel p.l.</a:t>
            </a:r>
          </a:p>
        </p:txBody>
      </p:sp>
      <p:sp>
        <p:nvSpPr>
          <p:cNvPr id="1030" name="Rectangle 6"/>
          <p:cNvSpPr>
            <a:spLocks noGrp="1" noChangeArrowheads="1"/>
          </p:cNvSpPr>
          <p:nvPr>
            <p:ph type="sldNum" sz="quarter" idx="4"/>
          </p:nvPr>
        </p:nvSpPr>
        <p:spPr bwMode="auto">
          <a:xfrm>
            <a:off x="7070725" y="6624638"/>
            <a:ext cx="1905000" cy="233362"/>
          </a:xfrm>
          <a:prstGeom prst="rect">
            <a:avLst/>
          </a:prstGeom>
          <a:noFill/>
          <a:ln w="9525">
            <a:noFill/>
            <a:miter lim="800000"/>
            <a:headEnd/>
            <a:tailEnd/>
          </a:ln>
          <a:effectLst/>
        </p:spPr>
        <p:txBody>
          <a:bodyPr vert="horz" wrap="square" lIns="91436" tIns="45718" rIns="91436" bIns="45718" numCol="1" anchor="t" anchorCtr="0" compatLnSpc="1">
            <a:prstTxWarp prst="textNoShape">
              <a:avLst/>
            </a:prstTxWarp>
          </a:bodyPr>
          <a:lstStyle>
            <a:lvl1pPr algn="r" defTabSz="915001">
              <a:defRPr sz="900">
                <a:solidFill>
                  <a:srgbClr val="FFFFFF"/>
                </a:solidFill>
                <a:effectLst/>
              </a:defRPr>
            </a:lvl1pPr>
          </a:lstStyle>
          <a:p>
            <a:pPr>
              <a:defRPr/>
            </a:pPr>
            <a:fld id="{9141F6F9-31AF-4DA6-9F20-46BA41BDD06F}"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086" r:id="rId1"/>
    <p:sldLayoutId id="2147484073" r:id="rId2"/>
    <p:sldLayoutId id="2147484074" r:id="rId3"/>
    <p:sldLayoutId id="2147484075" r:id="rId4"/>
    <p:sldLayoutId id="2147484076" r:id="rId5"/>
    <p:sldLayoutId id="2147484077" r:id="rId6"/>
    <p:sldLayoutId id="2147484078" r:id="rId7"/>
    <p:sldLayoutId id="2147484079" r:id="rId8"/>
    <p:sldLayoutId id="2147484080" r:id="rId9"/>
    <p:sldLayoutId id="2147484081" r:id="rId10"/>
    <p:sldLayoutId id="2147484082" r:id="rId11"/>
    <p:sldLayoutId id="2147484087" r:id="rId12"/>
  </p:sldLayoutIdLst>
  <p:hf sldNum="0" hdr="0" ftr="0" dt="0"/>
  <p:txStyles>
    <p:titleStyle>
      <a:lvl1pPr algn="l" rtl="0" eaLnBrk="0" fontAlgn="base" hangingPunct="0">
        <a:spcBef>
          <a:spcPct val="0"/>
        </a:spcBef>
        <a:spcAft>
          <a:spcPct val="0"/>
        </a:spcAft>
        <a:defRPr sz="3400">
          <a:solidFill>
            <a:srgbClr val="FFFFFF"/>
          </a:solidFill>
          <a:latin typeface="+mj-lt"/>
          <a:ea typeface="+mj-ea"/>
          <a:cs typeface="+mj-cs"/>
        </a:defRPr>
      </a:lvl1pPr>
      <a:lvl2pPr algn="l" rtl="0" eaLnBrk="0" fontAlgn="base" hangingPunct="0">
        <a:spcBef>
          <a:spcPct val="0"/>
        </a:spcBef>
        <a:spcAft>
          <a:spcPct val="0"/>
        </a:spcAft>
        <a:defRPr sz="3400">
          <a:solidFill>
            <a:srgbClr val="FFFFFF"/>
          </a:solidFill>
          <a:latin typeface="Arial" charset="0"/>
        </a:defRPr>
      </a:lvl2pPr>
      <a:lvl3pPr algn="l" rtl="0" eaLnBrk="0" fontAlgn="base" hangingPunct="0">
        <a:spcBef>
          <a:spcPct val="0"/>
        </a:spcBef>
        <a:spcAft>
          <a:spcPct val="0"/>
        </a:spcAft>
        <a:defRPr sz="3400">
          <a:solidFill>
            <a:srgbClr val="FFFFFF"/>
          </a:solidFill>
          <a:latin typeface="Arial" charset="0"/>
        </a:defRPr>
      </a:lvl3pPr>
      <a:lvl4pPr algn="l" rtl="0" eaLnBrk="0" fontAlgn="base" hangingPunct="0">
        <a:spcBef>
          <a:spcPct val="0"/>
        </a:spcBef>
        <a:spcAft>
          <a:spcPct val="0"/>
        </a:spcAft>
        <a:defRPr sz="3400">
          <a:solidFill>
            <a:srgbClr val="FFFFFF"/>
          </a:solidFill>
          <a:latin typeface="Arial" charset="0"/>
        </a:defRPr>
      </a:lvl4pPr>
      <a:lvl5pPr algn="l" rtl="0" eaLnBrk="0" fontAlgn="base" hangingPunct="0">
        <a:spcBef>
          <a:spcPct val="0"/>
        </a:spcBef>
        <a:spcAft>
          <a:spcPct val="0"/>
        </a:spcAft>
        <a:defRPr sz="3400">
          <a:solidFill>
            <a:srgbClr val="FFFFFF"/>
          </a:solidFill>
          <a:latin typeface="Arial" charset="0"/>
        </a:defRPr>
      </a:lvl5pPr>
      <a:lvl6pPr marL="412394" algn="l" defTabSz="915001" rtl="0" eaLnBrk="1" fontAlgn="base" hangingPunct="1">
        <a:spcBef>
          <a:spcPct val="0"/>
        </a:spcBef>
        <a:spcAft>
          <a:spcPct val="0"/>
        </a:spcAft>
        <a:defRPr sz="3400">
          <a:solidFill>
            <a:srgbClr val="FFFFFF"/>
          </a:solidFill>
          <a:latin typeface="Arial" charset="0"/>
        </a:defRPr>
      </a:lvl6pPr>
      <a:lvl7pPr marL="824789" algn="l" defTabSz="915001" rtl="0" eaLnBrk="1" fontAlgn="base" hangingPunct="1">
        <a:spcBef>
          <a:spcPct val="0"/>
        </a:spcBef>
        <a:spcAft>
          <a:spcPct val="0"/>
        </a:spcAft>
        <a:defRPr sz="3400">
          <a:solidFill>
            <a:srgbClr val="FFFFFF"/>
          </a:solidFill>
          <a:latin typeface="Arial" charset="0"/>
        </a:defRPr>
      </a:lvl7pPr>
      <a:lvl8pPr marL="1237183" algn="l" defTabSz="915001" rtl="0" eaLnBrk="1" fontAlgn="base" hangingPunct="1">
        <a:spcBef>
          <a:spcPct val="0"/>
        </a:spcBef>
        <a:spcAft>
          <a:spcPct val="0"/>
        </a:spcAft>
        <a:defRPr sz="3400">
          <a:solidFill>
            <a:srgbClr val="FFFFFF"/>
          </a:solidFill>
          <a:latin typeface="Arial" charset="0"/>
        </a:defRPr>
      </a:lvl8pPr>
      <a:lvl9pPr marL="1649578" algn="l" defTabSz="915001" rtl="0" eaLnBrk="1" fontAlgn="base" hangingPunct="1">
        <a:spcBef>
          <a:spcPct val="0"/>
        </a:spcBef>
        <a:spcAft>
          <a:spcPct val="0"/>
        </a:spcAft>
        <a:defRPr sz="3400">
          <a:solidFill>
            <a:srgbClr val="FFFFFF"/>
          </a:solidFill>
          <a:latin typeface="Arial" charset="0"/>
        </a:defRPr>
      </a:lvl9pPr>
    </p:titleStyle>
    <p:bodyStyle>
      <a:lvl1pPr marL="341313" indent="-341313" algn="l" rtl="0" eaLnBrk="0" fontAlgn="base" hangingPunct="0">
        <a:spcBef>
          <a:spcPct val="20000"/>
        </a:spcBef>
        <a:spcAft>
          <a:spcPct val="0"/>
        </a:spcAft>
        <a:buChar char="•"/>
        <a:defRPr sz="2500">
          <a:solidFill>
            <a:srgbClr val="FFFFFF"/>
          </a:solidFill>
          <a:latin typeface="+mn-lt"/>
          <a:ea typeface="+mn-ea"/>
          <a:cs typeface="+mn-cs"/>
        </a:defRPr>
      </a:lvl1pPr>
      <a:lvl2pPr marL="742950" indent="-285750" algn="l" rtl="0" eaLnBrk="0" fontAlgn="base" hangingPunct="0">
        <a:spcBef>
          <a:spcPct val="20000"/>
        </a:spcBef>
        <a:spcAft>
          <a:spcPct val="0"/>
        </a:spcAft>
        <a:buChar char="–"/>
        <a:defRPr sz="2200">
          <a:solidFill>
            <a:srgbClr val="FFFFFF"/>
          </a:solidFill>
          <a:latin typeface="+mn-lt"/>
        </a:defRPr>
      </a:lvl2pPr>
      <a:lvl3pPr marL="1141413" indent="-227013" algn="l" rtl="0" eaLnBrk="0" fontAlgn="base" hangingPunct="0">
        <a:spcBef>
          <a:spcPct val="20000"/>
        </a:spcBef>
        <a:spcAft>
          <a:spcPct val="0"/>
        </a:spcAft>
        <a:buChar char="•"/>
        <a:defRPr sz="2200">
          <a:solidFill>
            <a:srgbClr val="FFFFFF"/>
          </a:solidFill>
          <a:latin typeface="+mn-lt"/>
        </a:defRPr>
      </a:lvl3pPr>
      <a:lvl4pPr marL="1598613" indent="-227013" algn="l" rtl="0" eaLnBrk="0" fontAlgn="base" hangingPunct="0">
        <a:spcBef>
          <a:spcPct val="20000"/>
        </a:spcBef>
        <a:spcAft>
          <a:spcPct val="0"/>
        </a:spcAft>
        <a:buChar char="–"/>
        <a:defRPr sz="1900">
          <a:solidFill>
            <a:srgbClr val="FFFFFF"/>
          </a:solidFill>
          <a:latin typeface="+mn-lt"/>
        </a:defRPr>
      </a:lvl4pPr>
      <a:lvl5pPr marL="2057400" indent="-228600" algn="l" rtl="0" eaLnBrk="0" fontAlgn="base" hangingPunct="0">
        <a:spcBef>
          <a:spcPct val="20000"/>
        </a:spcBef>
        <a:spcAft>
          <a:spcPct val="0"/>
        </a:spcAft>
        <a:buChar char="»"/>
        <a:defRPr sz="2000">
          <a:solidFill>
            <a:srgbClr val="FFFFFF"/>
          </a:solidFill>
          <a:latin typeface="+mn-lt"/>
        </a:defRPr>
      </a:lvl5pPr>
      <a:lvl6pPr marL="2470071" indent="-229108" algn="l" defTabSz="915001" rtl="0" eaLnBrk="1" fontAlgn="base" hangingPunct="1">
        <a:spcBef>
          <a:spcPct val="20000"/>
        </a:spcBef>
        <a:spcAft>
          <a:spcPct val="0"/>
        </a:spcAft>
        <a:buChar char="»"/>
        <a:defRPr>
          <a:solidFill>
            <a:srgbClr val="FFFFFF"/>
          </a:solidFill>
          <a:latin typeface="+mn-lt"/>
        </a:defRPr>
      </a:lvl6pPr>
      <a:lvl7pPr marL="2882465" indent="-229108" algn="l" defTabSz="915001" rtl="0" eaLnBrk="1" fontAlgn="base" hangingPunct="1">
        <a:spcBef>
          <a:spcPct val="20000"/>
        </a:spcBef>
        <a:spcAft>
          <a:spcPct val="0"/>
        </a:spcAft>
        <a:buChar char="»"/>
        <a:defRPr>
          <a:solidFill>
            <a:srgbClr val="FFFFFF"/>
          </a:solidFill>
          <a:latin typeface="+mn-lt"/>
        </a:defRPr>
      </a:lvl7pPr>
      <a:lvl8pPr marL="3294860" indent="-229108" algn="l" defTabSz="915001" rtl="0" eaLnBrk="1" fontAlgn="base" hangingPunct="1">
        <a:spcBef>
          <a:spcPct val="20000"/>
        </a:spcBef>
        <a:spcAft>
          <a:spcPct val="0"/>
        </a:spcAft>
        <a:buChar char="»"/>
        <a:defRPr>
          <a:solidFill>
            <a:srgbClr val="FFFFFF"/>
          </a:solidFill>
          <a:latin typeface="+mn-lt"/>
        </a:defRPr>
      </a:lvl8pPr>
      <a:lvl9pPr marL="3707254" indent="-229108" algn="l" defTabSz="915001" rtl="0" eaLnBrk="1" fontAlgn="base" hangingPunct="1">
        <a:spcBef>
          <a:spcPct val="20000"/>
        </a:spcBef>
        <a:spcAft>
          <a:spcPct val="0"/>
        </a:spcAft>
        <a:buChar char="»"/>
        <a:defRPr>
          <a:solidFill>
            <a:srgbClr val="FFFFFF"/>
          </a:solidFill>
          <a:latin typeface="+mn-lt"/>
        </a:defRPr>
      </a:lvl9pPr>
    </p:bodyStyle>
    <p:otherStyle>
      <a:defPPr>
        <a:defRPr lang="en-US"/>
      </a:defPPr>
      <a:lvl1pPr marL="0" algn="l" defTabSz="824789" rtl="0" eaLnBrk="1" latinLnBrk="0" hangingPunct="1">
        <a:defRPr sz="1600" kern="1200">
          <a:solidFill>
            <a:schemeClr val="tx1"/>
          </a:solidFill>
          <a:latin typeface="+mn-lt"/>
          <a:ea typeface="+mn-ea"/>
          <a:cs typeface="+mn-cs"/>
        </a:defRPr>
      </a:lvl1pPr>
      <a:lvl2pPr marL="412394" algn="l" defTabSz="824789" rtl="0" eaLnBrk="1" latinLnBrk="0" hangingPunct="1">
        <a:defRPr sz="1600" kern="1200">
          <a:solidFill>
            <a:schemeClr val="tx1"/>
          </a:solidFill>
          <a:latin typeface="+mn-lt"/>
          <a:ea typeface="+mn-ea"/>
          <a:cs typeface="+mn-cs"/>
        </a:defRPr>
      </a:lvl2pPr>
      <a:lvl3pPr marL="824789" algn="l" defTabSz="824789" rtl="0" eaLnBrk="1" latinLnBrk="0" hangingPunct="1">
        <a:defRPr sz="1600" kern="1200">
          <a:solidFill>
            <a:schemeClr val="tx1"/>
          </a:solidFill>
          <a:latin typeface="+mn-lt"/>
          <a:ea typeface="+mn-ea"/>
          <a:cs typeface="+mn-cs"/>
        </a:defRPr>
      </a:lvl3pPr>
      <a:lvl4pPr marL="1237183" algn="l" defTabSz="824789" rtl="0" eaLnBrk="1" latinLnBrk="0" hangingPunct="1">
        <a:defRPr sz="1600" kern="1200">
          <a:solidFill>
            <a:schemeClr val="tx1"/>
          </a:solidFill>
          <a:latin typeface="+mn-lt"/>
          <a:ea typeface="+mn-ea"/>
          <a:cs typeface="+mn-cs"/>
        </a:defRPr>
      </a:lvl4pPr>
      <a:lvl5pPr marL="1649578" algn="l" defTabSz="824789" rtl="0" eaLnBrk="1" latinLnBrk="0" hangingPunct="1">
        <a:defRPr sz="1600" kern="1200">
          <a:solidFill>
            <a:schemeClr val="tx1"/>
          </a:solidFill>
          <a:latin typeface="+mn-lt"/>
          <a:ea typeface="+mn-ea"/>
          <a:cs typeface="+mn-cs"/>
        </a:defRPr>
      </a:lvl5pPr>
      <a:lvl6pPr marL="2061972" algn="l" defTabSz="824789" rtl="0" eaLnBrk="1" latinLnBrk="0" hangingPunct="1">
        <a:defRPr sz="1600" kern="1200">
          <a:solidFill>
            <a:schemeClr val="tx1"/>
          </a:solidFill>
          <a:latin typeface="+mn-lt"/>
          <a:ea typeface="+mn-ea"/>
          <a:cs typeface="+mn-cs"/>
        </a:defRPr>
      </a:lvl6pPr>
      <a:lvl7pPr marL="2474366" algn="l" defTabSz="824789" rtl="0" eaLnBrk="1" latinLnBrk="0" hangingPunct="1">
        <a:defRPr sz="1600" kern="1200">
          <a:solidFill>
            <a:schemeClr val="tx1"/>
          </a:solidFill>
          <a:latin typeface="+mn-lt"/>
          <a:ea typeface="+mn-ea"/>
          <a:cs typeface="+mn-cs"/>
        </a:defRPr>
      </a:lvl7pPr>
      <a:lvl8pPr marL="2886761" algn="l" defTabSz="824789" rtl="0" eaLnBrk="1" latinLnBrk="0" hangingPunct="1">
        <a:defRPr sz="1600" kern="1200">
          <a:solidFill>
            <a:schemeClr val="tx1"/>
          </a:solidFill>
          <a:latin typeface="+mn-lt"/>
          <a:ea typeface="+mn-ea"/>
          <a:cs typeface="+mn-cs"/>
        </a:defRPr>
      </a:lvl8pPr>
      <a:lvl9pPr marL="3299155" algn="l" defTabSz="824789"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6.xml"/><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5.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4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0.xml"/><Relationship Id="rId1" Type="http://schemas.openxmlformats.org/officeDocument/2006/relationships/slideLayout" Target="../slideLayouts/slideLayout25.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5.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5.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5.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5.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5.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5.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5.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5.xml"/><Relationship Id="rId4" Type="http://schemas.openxmlformats.org/officeDocument/2006/relationships/image" Target="../media/image5.png"/></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5.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5.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5.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5.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5.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5.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5.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5.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5.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5.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5.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5.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 name="Rectangle 2"/>
          <p:cNvSpPr txBox="1">
            <a:spLocks noChangeArrowheads="1"/>
          </p:cNvSpPr>
          <p:nvPr/>
        </p:nvSpPr>
        <p:spPr bwMode="auto">
          <a:xfrm>
            <a:off x="2438400" y="2133600"/>
            <a:ext cx="5562600" cy="2362200"/>
          </a:xfrm>
          <a:prstGeom prst="rect">
            <a:avLst/>
          </a:prstGeom>
          <a:noFill/>
          <a:ln w="9525">
            <a:noFill/>
            <a:miter lim="800000"/>
            <a:headEnd/>
            <a:tailEnd/>
          </a:ln>
        </p:spPr>
        <p:txBody>
          <a:bodyPr anchor="ctr"/>
          <a:lstStyle/>
          <a:p>
            <a:pPr eaLnBrk="1" hangingPunct="1">
              <a:defRPr/>
            </a:pPr>
            <a:r>
              <a:rPr lang="en-US" sz="4000" kern="0" dirty="0">
                <a:solidFill>
                  <a:schemeClr val="bg1">
                    <a:lumMod val="20000"/>
                    <a:lumOff val="80000"/>
                  </a:schemeClr>
                </a:solidFill>
                <a:latin typeface="Times New Roman" pitchFamily="18" charset="0"/>
                <a:ea typeface="+mj-ea"/>
                <a:cs typeface="Times New Roman" pitchFamily="18" charset="0"/>
              </a:rPr>
              <a:t>Should there be an expansion of the inheritance rights of ART children in Florida?</a:t>
            </a:r>
          </a:p>
        </p:txBody>
      </p:sp>
    </p:spTree>
  </p:cSld>
  <p:clrMapOvr>
    <a:masterClrMapping/>
  </p:clrMapOvr>
  <p:transition spd="med">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p:cNvSpPr>
            <a:spLocks noGrp="1"/>
          </p:cNvSpPr>
          <p:nvPr>
            <p:ph type="title"/>
          </p:nvPr>
        </p:nvSpPr>
        <p:spPr/>
        <p:txBody>
          <a:bodyPr/>
          <a:lstStyle/>
          <a:p>
            <a:r>
              <a:rPr lang="en-US" sz="2800" smtClean="0">
                <a:latin typeface="Times New Roman" pitchFamily="18" charset="0"/>
                <a:cs typeface="Times New Roman" pitchFamily="18" charset="0"/>
              </a:rPr>
              <a:t>Common Legal Proceedings</a:t>
            </a:r>
          </a:p>
        </p:txBody>
      </p:sp>
      <p:sp>
        <p:nvSpPr>
          <p:cNvPr id="17411" name="Content Placeholder 5"/>
          <p:cNvSpPr>
            <a:spLocks noGrp="1"/>
          </p:cNvSpPr>
          <p:nvPr>
            <p:ph idx="1"/>
          </p:nvPr>
        </p:nvSpPr>
        <p:spPr/>
        <p:txBody>
          <a:bodyPr/>
          <a:lstStyle/>
          <a:p>
            <a:pPr>
              <a:buFontTx/>
              <a:buNone/>
            </a:pPr>
            <a:endParaRPr lang="en-US" sz="3200" smtClean="0"/>
          </a:p>
          <a:p>
            <a:r>
              <a:rPr lang="en-US" sz="2400" smtClean="0">
                <a:latin typeface="Times New Roman" pitchFamily="18" charset="0"/>
                <a:cs typeface="Times New Roman" pitchFamily="18" charset="0"/>
              </a:rPr>
              <a:t>F.S. 742.14  Donation of eggs, sperm, preembryos – The </a:t>
            </a:r>
            <a:br>
              <a:rPr lang="en-US" sz="2400" smtClean="0">
                <a:latin typeface="Times New Roman" pitchFamily="18" charset="0"/>
                <a:cs typeface="Times New Roman" pitchFamily="18" charset="0"/>
              </a:rPr>
            </a:br>
            <a:r>
              <a:rPr lang="en-US" sz="2400" u="sng" smtClean="0">
                <a:latin typeface="Times New Roman" pitchFamily="18" charset="0"/>
                <a:cs typeface="Times New Roman" pitchFamily="18" charset="0"/>
              </a:rPr>
              <a:t>donor</a:t>
            </a:r>
            <a:r>
              <a:rPr lang="en-US" sz="2400" smtClean="0">
                <a:latin typeface="Times New Roman" pitchFamily="18" charset="0"/>
                <a:cs typeface="Times New Roman" pitchFamily="18" charset="0"/>
              </a:rPr>
              <a:t> of any egg, sperm, or preembryo, other than the commissioning couple or a father who has executed a preplanned adoption agreement under s. 63.212, </a:t>
            </a:r>
            <a:r>
              <a:rPr lang="en-US" sz="2400" u="sng" smtClean="0">
                <a:latin typeface="Times New Roman" pitchFamily="18" charset="0"/>
                <a:cs typeface="Times New Roman" pitchFamily="18" charset="0"/>
              </a:rPr>
              <a:t>shall relinquish all maternal or paternal rights and obligations</a:t>
            </a:r>
            <a:r>
              <a:rPr lang="en-US" sz="2400" smtClean="0">
                <a:latin typeface="Times New Roman" pitchFamily="18" charset="0"/>
                <a:cs typeface="Times New Roman" pitchFamily="18" charset="0"/>
              </a:rPr>
              <a:t> with respect to the donation or the resulting children.  Only reasonable compensation related to the donation of eggs, sperm, and preembryos shall be permitted. [</a:t>
            </a:r>
            <a:r>
              <a:rPr lang="en-US" sz="2400" i="1" smtClean="0">
                <a:latin typeface="Times New Roman" pitchFamily="18" charset="0"/>
                <a:cs typeface="Times New Roman" pitchFamily="18" charset="0"/>
              </a:rPr>
              <a:t>emphasis added</a:t>
            </a:r>
            <a:r>
              <a:rPr lang="en-US" sz="2400" smtClean="0">
                <a:latin typeface="Times New Roman" pitchFamily="18" charset="0"/>
                <a:cs typeface="Times New Roman" pitchFamily="18" charset="0"/>
              </a:rPr>
              <a:t>]</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z="2800" smtClean="0">
                <a:latin typeface="Times New Roman" pitchFamily="18" charset="0"/>
                <a:cs typeface="Times New Roman" pitchFamily="18" charset="0"/>
              </a:rPr>
              <a:t>Donor/Recipient Agreement</a:t>
            </a:r>
          </a:p>
        </p:txBody>
      </p:sp>
      <p:sp>
        <p:nvSpPr>
          <p:cNvPr id="3" name="Content Placeholder 2"/>
          <p:cNvSpPr>
            <a:spLocks noGrp="1"/>
          </p:cNvSpPr>
          <p:nvPr>
            <p:ph idx="1"/>
          </p:nvPr>
        </p:nvSpPr>
        <p:spPr/>
        <p:txBody>
          <a:bodyPr>
            <a:normAutofit fontScale="92500"/>
          </a:bodyPr>
          <a:lstStyle/>
          <a:p>
            <a:pPr>
              <a:defRPr/>
            </a:pPr>
            <a:r>
              <a:rPr lang="en-US" sz="2600" dirty="0" smtClean="0">
                <a:latin typeface="Times New Roman" pitchFamily="18" charset="0"/>
                <a:cs typeface="Times New Roman" pitchFamily="18" charset="0"/>
              </a:rPr>
              <a:t>Specifies </a:t>
            </a:r>
            <a:r>
              <a:rPr lang="en-US" sz="2600" u="sng" dirty="0" smtClean="0">
                <a:latin typeface="Times New Roman" pitchFamily="18" charset="0"/>
                <a:cs typeface="Times New Roman" pitchFamily="18" charset="0"/>
              </a:rPr>
              <a:t>intent</a:t>
            </a:r>
            <a:r>
              <a:rPr lang="en-US" sz="2600" dirty="0" smtClean="0">
                <a:latin typeface="Times New Roman" pitchFamily="18" charset="0"/>
                <a:cs typeface="Times New Roman" pitchFamily="18" charset="0"/>
              </a:rPr>
              <a:t> of donor (not to become a parent)</a:t>
            </a:r>
          </a:p>
          <a:p>
            <a:pPr>
              <a:defRPr/>
            </a:pPr>
            <a:r>
              <a:rPr lang="en-US" sz="2600" dirty="0" smtClean="0">
                <a:latin typeface="Times New Roman" pitchFamily="18" charset="0"/>
                <a:cs typeface="Times New Roman" pitchFamily="18" charset="0"/>
              </a:rPr>
              <a:t>Should clearly state Donor </a:t>
            </a:r>
            <a:r>
              <a:rPr lang="en-US" sz="2600" u="sng" dirty="0" smtClean="0">
                <a:latin typeface="Times New Roman" pitchFamily="18" charset="0"/>
                <a:cs typeface="Times New Roman" pitchFamily="18" charset="0"/>
              </a:rPr>
              <a:t>immediately</a:t>
            </a:r>
            <a:r>
              <a:rPr lang="en-US" sz="2600" dirty="0" smtClean="0">
                <a:latin typeface="Times New Roman" pitchFamily="18" charset="0"/>
                <a:cs typeface="Times New Roman" pitchFamily="18" charset="0"/>
              </a:rPr>
              <a:t> surrenders custody and all legal rights of ova and resulting children to Recipient Parents </a:t>
            </a:r>
          </a:p>
          <a:p>
            <a:pPr>
              <a:defRPr/>
            </a:pPr>
            <a:r>
              <a:rPr lang="en-US" sz="2600" dirty="0" smtClean="0">
                <a:latin typeface="Times New Roman" pitchFamily="18" charset="0"/>
                <a:cs typeface="Times New Roman" pitchFamily="18" charset="0"/>
              </a:rPr>
              <a:t>May provide for reasonable compensation, term of agreement, and whether Donor should be notified of pregnancy success </a:t>
            </a:r>
          </a:p>
          <a:p>
            <a:pPr>
              <a:defRPr/>
            </a:pPr>
            <a:r>
              <a:rPr lang="en-US" sz="2600" dirty="0" smtClean="0">
                <a:latin typeface="Times New Roman" pitchFamily="18" charset="0"/>
                <a:cs typeface="Times New Roman" pitchFamily="18" charset="0"/>
              </a:rPr>
              <a:t>Should contain provisions regarding disposition of genetic material and financial responsibilities</a:t>
            </a:r>
          </a:p>
          <a:p>
            <a:pPr>
              <a:defRPr/>
            </a:pPr>
            <a:r>
              <a:rPr lang="en-US" sz="2600" dirty="0" smtClean="0">
                <a:latin typeface="Times New Roman" pitchFamily="18" charset="0"/>
                <a:cs typeface="Times New Roman" pitchFamily="18" charset="0"/>
              </a:rPr>
              <a:t>Necessary whether donating ovum, sperm, or embryos</a:t>
            </a:r>
          </a:p>
          <a:p>
            <a:pPr>
              <a:defRPr/>
            </a:pPr>
            <a:r>
              <a:rPr lang="en-US" sz="2600" dirty="0" smtClean="0">
                <a:latin typeface="Times New Roman" pitchFamily="18" charset="0"/>
                <a:cs typeface="Times New Roman" pitchFamily="18" charset="0"/>
              </a:rPr>
              <a:t>Donor and Recipient Parents should have separate counsel</a:t>
            </a:r>
          </a:p>
          <a:p>
            <a:pPr>
              <a:defRPr/>
            </a:pP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990600" y="274638"/>
            <a:ext cx="7848600" cy="1143000"/>
          </a:xfrm>
        </p:spPr>
        <p:txBody>
          <a:bodyPr/>
          <a:lstStyle/>
          <a:p>
            <a:r>
              <a:rPr lang="en-US" sz="2800" smtClean="0">
                <a:latin typeface="Times New Roman" pitchFamily="18" charset="0"/>
                <a:cs typeface="Times New Roman" pitchFamily="18" charset="0"/>
              </a:rPr>
              <a:t>Gestational Surrogacy Contract</a:t>
            </a:r>
          </a:p>
        </p:txBody>
      </p:sp>
      <p:sp>
        <p:nvSpPr>
          <p:cNvPr id="3" name="Content Placeholder 2"/>
          <p:cNvSpPr>
            <a:spLocks noGrp="1"/>
          </p:cNvSpPr>
          <p:nvPr>
            <p:ph idx="1"/>
          </p:nvPr>
        </p:nvSpPr>
        <p:spPr>
          <a:xfrm>
            <a:off x="1524000" y="1447800"/>
            <a:ext cx="7239000" cy="5029200"/>
          </a:xfrm>
        </p:spPr>
        <p:txBody>
          <a:bodyPr/>
          <a:lstStyle/>
          <a:p>
            <a:r>
              <a:rPr lang="en-US" sz="2400" smtClean="0">
                <a:latin typeface="Times New Roman" pitchFamily="18" charset="0"/>
                <a:cs typeface="Times New Roman" pitchFamily="18" charset="0"/>
              </a:rPr>
              <a:t>F.S. 742.15 requirements:</a:t>
            </a:r>
          </a:p>
          <a:p>
            <a:r>
              <a:rPr lang="en-US" sz="2400" smtClean="0">
                <a:latin typeface="Times New Roman" pitchFamily="18" charset="0"/>
                <a:cs typeface="Times New Roman" pitchFamily="18" charset="0"/>
              </a:rPr>
              <a:t>Commissioning mother must be unable to conceive, carry a pregnancy, or to attempt to do so would be medically unsafe</a:t>
            </a:r>
          </a:p>
          <a:p>
            <a:r>
              <a:rPr lang="en-US" sz="2400" smtClean="0">
                <a:latin typeface="Times New Roman" pitchFamily="18" charset="0"/>
                <a:cs typeface="Times New Roman" pitchFamily="18" charset="0"/>
              </a:rPr>
              <a:t>May </a:t>
            </a:r>
            <a:r>
              <a:rPr lang="en-US" sz="2400" u="sng" smtClean="0">
                <a:latin typeface="Times New Roman" pitchFamily="18" charset="0"/>
                <a:cs typeface="Times New Roman" pitchFamily="18" charset="0"/>
              </a:rPr>
              <a:t>not</a:t>
            </a:r>
            <a:r>
              <a:rPr lang="en-US" sz="2400" smtClean="0">
                <a:latin typeface="Times New Roman" pitchFamily="18" charset="0"/>
                <a:cs typeface="Times New Roman" pitchFamily="18" charset="0"/>
              </a:rPr>
              <a:t> utilize Surrogate’s ovum; must have a biological connection to a commissioning parent</a:t>
            </a:r>
          </a:p>
          <a:p>
            <a:r>
              <a:rPr lang="en-US" sz="2400" smtClean="0">
                <a:latin typeface="Times New Roman" pitchFamily="18" charset="0"/>
                <a:cs typeface="Times New Roman" pitchFamily="18" charset="0"/>
              </a:rPr>
              <a:t>Parties must be over 18 and have separate counsel.</a:t>
            </a:r>
          </a:p>
          <a:p>
            <a:r>
              <a:rPr lang="en-US" sz="2400" smtClean="0">
                <a:latin typeface="Times New Roman" pitchFamily="18" charset="0"/>
                <a:cs typeface="Times New Roman" pitchFamily="18" charset="0"/>
              </a:rPr>
              <a:t>Surrogate shall be the sole source of consent to medical treatment while pregnant</a:t>
            </a:r>
          </a:p>
          <a:p>
            <a:r>
              <a:rPr lang="en-US" sz="2400" smtClean="0">
                <a:latin typeface="Times New Roman" pitchFamily="18" charset="0"/>
                <a:cs typeface="Times New Roman" pitchFamily="18" charset="0"/>
              </a:rPr>
              <a:t>Parties cannot “back-out” once a pregnancy is conceived</a:t>
            </a:r>
          </a:p>
          <a:p>
            <a:endParaRPr lang="en-US"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z="2800" smtClean="0">
                <a:latin typeface="Times New Roman" pitchFamily="18" charset="0"/>
                <a:cs typeface="Times New Roman" pitchFamily="18" charset="0"/>
              </a:rPr>
              <a:t>Donor/Recipient Parent Dies.  Now what? (F.S. 742.17)</a:t>
            </a:r>
          </a:p>
        </p:txBody>
      </p:sp>
      <p:sp>
        <p:nvSpPr>
          <p:cNvPr id="3" name="Content Placeholder 2"/>
          <p:cNvSpPr>
            <a:spLocks noGrp="1"/>
          </p:cNvSpPr>
          <p:nvPr>
            <p:ph idx="1"/>
          </p:nvPr>
        </p:nvSpPr>
        <p:spPr>
          <a:xfrm>
            <a:off x="1219200" y="1905000"/>
            <a:ext cx="7467600" cy="4114800"/>
          </a:xfrm>
        </p:spPr>
        <p:txBody>
          <a:bodyPr>
            <a:normAutofit fontScale="85000" lnSpcReduction="20000"/>
          </a:bodyPr>
          <a:lstStyle/>
          <a:p>
            <a:pPr>
              <a:defRPr/>
            </a:pPr>
            <a:r>
              <a:rPr lang="en-US" sz="2800" dirty="0" smtClean="0">
                <a:latin typeface="Times New Roman" pitchFamily="18" charset="0"/>
                <a:cs typeface="Times New Roman" pitchFamily="18" charset="0"/>
              </a:rPr>
              <a:t>Donation Agreements typically provide that if one Intended Parent dies following retrieval, remaining Parent retains custody/ownership, and is liable for medical fees and expenses under the Agreement</a:t>
            </a:r>
          </a:p>
          <a:p>
            <a:pPr>
              <a:defRPr/>
            </a:pPr>
            <a:r>
              <a:rPr lang="en-US" sz="2800" dirty="0" smtClean="0">
                <a:latin typeface="Times New Roman" pitchFamily="18" charset="0"/>
                <a:cs typeface="Times New Roman" pitchFamily="18" charset="0"/>
              </a:rPr>
              <a:t>In the event of death of both Intended Parents, custody of the embryos will be governed by the parties’ Wills.  The estate remains liable under the original Agreement</a:t>
            </a:r>
          </a:p>
          <a:p>
            <a:pPr>
              <a:defRPr/>
            </a:pPr>
            <a:r>
              <a:rPr lang="en-US" sz="2800" dirty="0" smtClean="0">
                <a:latin typeface="Times New Roman" pitchFamily="18" charset="0"/>
                <a:cs typeface="Times New Roman" pitchFamily="18" charset="0"/>
              </a:rPr>
              <a:t>In the event of </a:t>
            </a:r>
            <a:r>
              <a:rPr lang="en-US" sz="2800" u="sng" dirty="0" smtClean="0">
                <a:latin typeface="Times New Roman" pitchFamily="18" charset="0"/>
                <a:cs typeface="Times New Roman" pitchFamily="18" charset="0"/>
              </a:rPr>
              <a:t>embryo donation</a:t>
            </a:r>
            <a:r>
              <a:rPr lang="en-US" sz="2800" dirty="0" smtClean="0">
                <a:latin typeface="Times New Roman" pitchFamily="18" charset="0"/>
                <a:cs typeface="Times New Roman" pitchFamily="18" charset="0"/>
              </a:rPr>
              <a:t> prior to transfer, Donation Agreement may require return of embryos to donor or require embryos be destroyed</a:t>
            </a:r>
          </a:p>
          <a:p>
            <a:pPr>
              <a:defRPr/>
            </a:pPr>
            <a:r>
              <a:rPr lang="en-US" sz="2800" dirty="0" smtClean="0">
                <a:latin typeface="Times New Roman" pitchFamily="18" charset="0"/>
                <a:cs typeface="Times New Roman" pitchFamily="18" charset="0"/>
              </a:rPr>
              <a:t>Absent a Will, a Child conceived from genetic material of the decedent will not be eligible to claim against the estate</a:t>
            </a:r>
          </a:p>
          <a:p>
            <a:pPr>
              <a:defRPr/>
            </a:pP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z="2800" smtClean="0">
                <a:latin typeface="Times New Roman" pitchFamily="18" charset="0"/>
                <a:cs typeface="Times New Roman" pitchFamily="18" charset="0"/>
              </a:rPr>
              <a:t>Proceedings to Establish Parenthood</a:t>
            </a:r>
          </a:p>
        </p:txBody>
      </p:sp>
      <p:sp>
        <p:nvSpPr>
          <p:cNvPr id="3" name="Content Placeholder 2"/>
          <p:cNvSpPr>
            <a:spLocks noGrp="1"/>
          </p:cNvSpPr>
          <p:nvPr>
            <p:ph idx="1"/>
          </p:nvPr>
        </p:nvSpPr>
        <p:spPr/>
        <p:txBody>
          <a:bodyPr/>
          <a:lstStyle/>
          <a:p>
            <a:r>
              <a:rPr lang="en-US" sz="2400" smtClean="0">
                <a:latin typeface="Times New Roman" pitchFamily="18" charset="0"/>
                <a:cs typeface="Times New Roman" pitchFamily="18" charset="0"/>
              </a:rPr>
              <a:t>F.S. 742.16 – Requires a </a:t>
            </a:r>
            <a:r>
              <a:rPr lang="en-US" sz="2400" u="sng" smtClean="0">
                <a:latin typeface="Times New Roman" pitchFamily="18" charset="0"/>
                <a:cs typeface="Times New Roman" pitchFamily="18" charset="0"/>
              </a:rPr>
              <a:t>petition to affirm parental status </a:t>
            </a:r>
            <a:r>
              <a:rPr lang="en-US" sz="2400" smtClean="0">
                <a:latin typeface="Times New Roman" pitchFamily="18" charset="0"/>
                <a:cs typeface="Times New Roman" pitchFamily="18" charset="0"/>
              </a:rPr>
              <a:t>be filed within 3 days following birth of a child born pursuant to a gestational surrogacy agreement.</a:t>
            </a:r>
          </a:p>
          <a:p>
            <a:r>
              <a:rPr lang="en-US" sz="2400" smtClean="0">
                <a:latin typeface="Times New Roman" pitchFamily="18" charset="0"/>
                <a:cs typeface="Times New Roman" pitchFamily="18" charset="0"/>
              </a:rPr>
              <a:t>Notice of hearing must be provided to Commissioning Couple, Surrogate, infertility center, and any man claiming paternity (not a sperm donor)</a:t>
            </a:r>
          </a:p>
          <a:p>
            <a:r>
              <a:rPr lang="en-US" sz="2400" smtClean="0">
                <a:latin typeface="Times New Roman" pitchFamily="18" charset="0"/>
                <a:cs typeface="Times New Roman" pitchFamily="18" charset="0"/>
              </a:rPr>
              <a:t>Petition should exhibit  medical records or affidavits confirming Commissioning Couple’s biological connection to the Child.</a:t>
            </a:r>
          </a:p>
          <a:p>
            <a:r>
              <a:rPr lang="en-US" sz="2400" smtClean="0">
                <a:latin typeface="Times New Roman" pitchFamily="18" charset="0"/>
                <a:cs typeface="Times New Roman" pitchFamily="18" charset="0"/>
              </a:rPr>
              <a:t>Following hearing &amp; final order, amended  birth certificate is issued.</a:t>
            </a:r>
          </a:p>
          <a:p>
            <a:r>
              <a:rPr lang="en-US" sz="2400" smtClean="0">
                <a:latin typeface="Times New Roman" pitchFamily="18" charset="0"/>
                <a:cs typeface="Times New Roman" pitchFamily="18" charset="0"/>
              </a:rPr>
              <a:t>Parties may consent to a pre-birth order to bridge the gap between birth &amp; final order</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z="2800" smtClean="0">
                <a:latin typeface="Times New Roman" pitchFamily="18" charset="0"/>
                <a:cs typeface="Times New Roman" pitchFamily="18" charset="0"/>
              </a:rPr>
              <a:t>Pre-Planned Adoption (F.S. 63.213)</a:t>
            </a:r>
          </a:p>
        </p:txBody>
      </p:sp>
      <p:sp>
        <p:nvSpPr>
          <p:cNvPr id="3" name="Content Placeholder 2"/>
          <p:cNvSpPr>
            <a:spLocks noGrp="1"/>
          </p:cNvSpPr>
          <p:nvPr>
            <p:ph idx="1"/>
          </p:nvPr>
        </p:nvSpPr>
        <p:spPr>
          <a:xfrm>
            <a:off x="1371600" y="1828800"/>
            <a:ext cx="7315200" cy="4191000"/>
          </a:xfrm>
        </p:spPr>
        <p:txBody>
          <a:bodyPr>
            <a:normAutofit fontScale="92500" lnSpcReduction="20000"/>
          </a:bodyPr>
          <a:lstStyle/>
          <a:p>
            <a:pPr>
              <a:defRPr/>
            </a:pPr>
            <a:r>
              <a:rPr lang="en-US" sz="2600" dirty="0" smtClean="0">
                <a:latin typeface="Times New Roman" pitchFamily="18" charset="0"/>
                <a:cs typeface="Times New Roman" pitchFamily="18" charset="0"/>
              </a:rPr>
              <a:t>Allows a “volunteer mother” to conceive and carry a child to term, then transfer physical and legal custody to the Intended Parent</a:t>
            </a:r>
          </a:p>
          <a:p>
            <a:pPr>
              <a:defRPr/>
            </a:pPr>
            <a:r>
              <a:rPr lang="en-US" sz="2600" dirty="0" smtClean="0">
                <a:latin typeface="Times New Roman" pitchFamily="18" charset="0"/>
                <a:cs typeface="Times New Roman" pitchFamily="18" charset="0"/>
              </a:rPr>
              <a:t>Sometimes known as “traditional surrogacy”</a:t>
            </a:r>
          </a:p>
          <a:p>
            <a:pPr>
              <a:defRPr/>
            </a:pPr>
            <a:r>
              <a:rPr lang="en-US" sz="2600" dirty="0" smtClean="0">
                <a:latin typeface="Times New Roman" pitchFamily="18" charset="0"/>
                <a:cs typeface="Times New Roman" pitchFamily="18" charset="0"/>
              </a:rPr>
              <a:t>Allows a volunteer mother to </a:t>
            </a:r>
            <a:r>
              <a:rPr lang="en-US" sz="2600" u="sng" dirty="0" smtClean="0">
                <a:latin typeface="Times New Roman" pitchFamily="18" charset="0"/>
                <a:cs typeface="Times New Roman" pitchFamily="18" charset="0"/>
              </a:rPr>
              <a:t>donate her own egg</a:t>
            </a:r>
            <a:r>
              <a:rPr lang="en-US" sz="2600" dirty="0" smtClean="0">
                <a:latin typeface="Times New Roman" pitchFamily="18" charset="0"/>
                <a:cs typeface="Times New Roman" pitchFamily="18" charset="0"/>
              </a:rPr>
              <a:t>, thus having a biological connection to the Child.  </a:t>
            </a:r>
          </a:p>
          <a:p>
            <a:pPr>
              <a:defRPr/>
            </a:pPr>
            <a:r>
              <a:rPr lang="en-US" sz="2600" dirty="0" smtClean="0">
                <a:latin typeface="Times New Roman" pitchFamily="18" charset="0"/>
                <a:cs typeface="Times New Roman" pitchFamily="18" charset="0"/>
              </a:rPr>
              <a:t>Requires an Agreement and a Consent to Adoption be executed prior to initiating a pregnancy, </a:t>
            </a:r>
            <a:r>
              <a:rPr lang="en-US" sz="2600" u="sng" dirty="0" smtClean="0">
                <a:latin typeface="Times New Roman" pitchFamily="18" charset="0"/>
                <a:cs typeface="Times New Roman" pitchFamily="18" charset="0"/>
              </a:rPr>
              <a:t>subject to a 48 hour rescission period</a:t>
            </a:r>
            <a:r>
              <a:rPr lang="en-US" sz="2600" dirty="0" smtClean="0">
                <a:latin typeface="Times New Roman" pitchFamily="18" charset="0"/>
                <a:cs typeface="Times New Roman" pitchFamily="18" charset="0"/>
              </a:rPr>
              <a:t> following birth of the Child. No subsequent consent required.</a:t>
            </a:r>
          </a:p>
          <a:p>
            <a:pPr>
              <a:defRPr/>
            </a:pPr>
            <a:r>
              <a:rPr lang="en-US" sz="2600" dirty="0" smtClean="0">
                <a:latin typeface="Times New Roman" pitchFamily="18" charset="0"/>
                <a:cs typeface="Times New Roman" pitchFamily="18" charset="0"/>
              </a:rPr>
              <a:t>Best practice – utilize donor egg and avoid the risk of a change of mind.</a:t>
            </a:r>
          </a:p>
          <a:p>
            <a:pPr>
              <a:defRPr/>
            </a:pP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8"/>
          <p:cNvSpPr>
            <a:spLocks noGrp="1"/>
          </p:cNvSpPr>
          <p:nvPr>
            <p:ph type="title"/>
          </p:nvPr>
        </p:nvSpPr>
        <p:spPr/>
        <p:txBody>
          <a:bodyPr/>
          <a:lstStyle/>
          <a:p>
            <a:r>
              <a:rPr lang="en-US" sz="3200" smtClean="0">
                <a:latin typeface="Times New Roman" pitchFamily="18" charset="0"/>
                <a:cs typeface="Times New Roman" pitchFamily="18" charset="0"/>
              </a:rPr>
              <a:t>Noteworthy ART Cases</a:t>
            </a:r>
          </a:p>
        </p:txBody>
      </p:sp>
      <p:pic>
        <p:nvPicPr>
          <p:cNvPr id="23555" name="Picture 2" descr="images-1.jpeg"/>
          <p:cNvPicPr>
            <a:picLocks noChangeAspect="1"/>
          </p:cNvPicPr>
          <p:nvPr/>
        </p:nvPicPr>
        <p:blipFill>
          <a:blip r:embed="rId3" cstate="print"/>
          <a:srcRect/>
          <a:stretch>
            <a:fillRect/>
          </a:stretch>
        </p:blipFill>
        <p:spPr bwMode="auto">
          <a:xfrm>
            <a:off x="2971800" y="2914650"/>
            <a:ext cx="3060700" cy="265430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sz="2800" smtClean="0">
                <a:latin typeface="Times New Roman" pitchFamily="18" charset="0"/>
                <a:cs typeface="Times New Roman" pitchFamily="18" charset="0"/>
              </a:rPr>
              <a:t>Was this an egg “donation”?</a:t>
            </a:r>
          </a:p>
        </p:txBody>
      </p:sp>
      <p:sp>
        <p:nvSpPr>
          <p:cNvPr id="3" name="Content Placeholder 2"/>
          <p:cNvSpPr>
            <a:spLocks noGrp="1"/>
          </p:cNvSpPr>
          <p:nvPr>
            <p:ph idx="1"/>
          </p:nvPr>
        </p:nvSpPr>
        <p:spPr>
          <a:xfrm>
            <a:off x="1295400" y="1676400"/>
            <a:ext cx="7391400" cy="4953000"/>
          </a:xfrm>
        </p:spPr>
        <p:txBody>
          <a:bodyPr/>
          <a:lstStyle/>
          <a:p>
            <a:r>
              <a:rPr lang="en-US" sz="2400" i="1" smtClean="0">
                <a:latin typeface="Times New Roman" pitchFamily="18" charset="0"/>
                <a:cs typeface="Times New Roman" pitchFamily="18" charset="0"/>
              </a:rPr>
              <a:t>T.M.H. v. D.M.T., </a:t>
            </a:r>
            <a:r>
              <a:rPr lang="en-US" sz="2400" smtClean="0">
                <a:latin typeface="Times New Roman" pitchFamily="18" charset="0"/>
                <a:cs typeface="Times New Roman" pitchFamily="18" charset="0"/>
              </a:rPr>
              <a:t>79 So.3d 787 (Fla. 5th  DCA 2011) -A lesbian couple decides to create a family together.  Woman #1 donates her egg to Woman #2, who gestates and gives birth to the baby.  Which one is the “mother”? </a:t>
            </a:r>
          </a:p>
          <a:p>
            <a:pPr lvl="1"/>
            <a:r>
              <a:rPr lang="en-US" sz="2400" smtClean="0">
                <a:latin typeface="Times New Roman" pitchFamily="18" charset="0"/>
                <a:cs typeface="Times New Roman" pitchFamily="18" charset="0"/>
              </a:rPr>
              <a:t>Was F.S. 742.14, (which  absolves a donor of parental rights), only meant to be relevant in situations involving anonymous donors?</a:t>
            </a:r>
          </a:p>
          <a:p>
            <a:pPr lvl="1"/>
            <a:r>
              <a:rPr lang="en-US" sz="2400" smtClean="0">
                <a:latin typeface="Times New Roman" pitchFamily="18" charset="0"/>
                <a:cs typeface="Times New Roman" pitchFamily="18" charset="0"/>
              </a:rPr>
              <a:t>Was  a contract signed, prior to retrieval, that waived donor’s parental rights?</a:t>
            </a:r>
          </a:p>
          <a:p>
            <a:pPr lvl="1"/>
            <a:r>
              <a:rPr lang="en-US" sz="2400" smtClean="0">
                <a:latin typeface="Times New Roman" pitchFamily="18" charset="0"/>
                <a:cs typeface="Times New Roman" pitchFamily="18" charset="0"/>
              </a:rPr>
              <a:t>At the time of retrieval, Florida’s ban on gay adoptions still existed.  Thus, a child could not have 2 same-sex parents.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sz="2800" smtClean="0">
                <a:latin typeface="Times New Roman" pitchFamily="18" charset="0"/>
                <a:cs typeface="Times New Roman" pitchFamily="18" charset="0"/>
              </a:rPr>
              <a:t>Was this an egg “donation”?</a:t>
            </a:r>
          </a:p>
        </p:txBody>
      </p:sp>
      <p:sp>
        <p:nvSpPr>
          <p:cNvPr id="3" name="Content Placeholder 2"/>
          <p:cNvSpPr>
            <a:spLocks noGrp="1"/>
          </p:cNvSpPr>
          <p:nvPr>
            <p:ph idx="1"/>
          </p:nvPr>
        </p:nvSpPr>
        <p:spPr>
          <a:xfrm>
            <a:off x="1295400" y="1676400"/>
            <a:ext cx="7391400" cy="4953000"/>
          </a:xfrm>
        </p:spPr>
        <p:txBody>
          <a:bodyPr/>
          <a:lstStyle/>
          <a:p>
            <a:r>
              <a:rPr lang="en-US" sz="2700" smtClean="0">
                <a:latin typeface="Times New Roman" pitchFamily="18" charset="0"/>
                <a:cs typeface="Times New Roman" pitchFamily="18" charset="0"/>
              </a:rPr>
              <a:t>5</a:t>
            </a:r>
            <a:r>
              <a:rPr lang="en-US" sz="2700" baseline="30000" smtClean="0">
                <a:latin typeface="Times New Roman" pitchFamily="18" charset="0"/>
                <a:cs typeface="Times New Roman" pitchFamily="18" charset="0"/>
              </a:rPr>
              <a:t>th </a:t>
            </a:r>
            <a:r>
              <a:rPr lang="en-US" sz="2700" smtClean="0">
                <a:latin typeface="Times New Roman" pitchFamily="18" charset="0"/>
                <a:cs typeface="Times New Roman" pitchFamily="18" charset="0"/>
              </a:rPr>
              <a:t>DCA concluded both mothers have parental rights to the Child, remanded the case to determine custody, visitation, and child support, and certified to the Florida Supreme Court the question of whether application of F.S. 742.14 under these facts renders the statute unconstitutional under the  Equal Protection and Privacy clauses of the Federal and State Constitutions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sz="2800" smtClean="0">
                <a:latin typeface="Times New Roman" pitchFamily="18" charset="0"/>
                <a:cs typeface="Times New Roman" pitchFamily="18" charset="0"/>
              </a:rPr>
              <a:t>Sperm Donor or Dad?</a:t>
            </a:r>
          </a:p>
        </p:txBody>
      </p:sp>
      <p:sp>
        <p:nvSpPr>
          <p:cNvPr id="3" name="Content Placeholder 2"/>
          <p:cNvSpPr>
            <a:spLocks noGrp="1"/>
          </p:cNvSpPr>
          <p:nvPr>
            <p:ph idx="1"/>
          </p:nvPr>
        </p:nvSpPr>
        <p:spPr/>
        <p:txBody>
          <a:bodyPr/>
          <a:lstStyle/>
          <a:p>
            <a:r>
              <a:rPr lang="en-US" sz="2700" smtClean="0">
                <a:latin typeface="Times New Roman" pitchFamily="18" charset="0"/>
                <a:cs typeface="Times New Roman" pitchFamily="18" charset="0"/>
              </a:rPr>
              <a:t>Miami Dade- Lesbian couple enlisted a friend to provide sperm for the couple to create a child. </a:t>
            </a:r>
          </a:p>
          <a:p>
            <a:pPr lvl="1"/>
            <a:r>
              <a:rPr lang="en-US" sz="2400" smtClean="0">
                <a:latin typeface="Times New Roman" pitchFamily="18" charset="0"/>
                <a:cs typeface="Times New Roman" pitchFamily="18" charset="0"/>
              </a:rPr>
              <a:t>No contracts were signed prior to (at home) insemination.</a:t>
            </a:r>
          </a:p>
          <a:p>
            <a:pPr lvl="1"/>
            <a:r>
              <a:rPr lang="en-US" sz="2400" smtClean="0">
                <a:latin typeface="Times New Roman" pitchFamily="18" charset="0"/>
                <a:cs typeface="Times New Roman" pitchFamily="18" charset="0"/>
              </a:rPr>
              <a:t>Upon reaching 7 months, the couple requests the “donor” sign documents relinquishing parental rights.  He refuses.</a:t>
            </a:r>
          </a:p>
          <a:p>
            <a:pPr lvl="1"/>
            <a:r>
              <a:rPr lang="en-US" sz="2400" smtClean="0">
                <a:latin typeface="Times New Roman" pitchFamily="18" charset="0"/>
                <a:cs typeface="Times New Roman" pitchFamily="18" charset="0"/>
              </a:rPr>
              <a:t>Donor files paternity action. </a:t>
            </a:r>
          </a:p>
          <a:p>
            <a:pPr lvl="1"/>
            <a:r>
              <a:rPr lang="en-US" sz="2400" smtClean="0">
                <a:latin typeface="Times New Roman" pitchFamily="18" charset="0"/>
                <a:cs typeface="Times New Roman" pitchFamily="18" charset="0"/>
              </a:rPr>
              <a:t>Parties settle, agreeing both mothers will assume parental responsibilities and be  listed on the Child’s birth certificate.  Donor-dad will visit.</a:t>
            </a:r>
          </a:p>
          <a:p>
            <a:pPr lvl="1">
              <a:buFontTx/>
              <a:buNone/>
            </a:pPr>
            <a:endParaRPr lang="en-US" smtClean="0"/>
          </a:p>
          <a:p>
            <a:endParaRPr lang="en-US" smtClean="0"/>
          </a:p>
          <a:p>
            <a:endParaRPr lang="en-US"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down)">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905000" y="762000"/>
            <a:ext cx="6781800" cy="914400"/>
          </a:xfrm>
        </p:spPr>
        <p:txBody>
          <a:bodyPr/>
          <a:lstStyle/>
          <a:p>
            <a:pPr eaLnBrk="1" hangingPunct="1"/>
            <a:r>
              <a:rPr lang="en-US" sz="2800" smtClean="0">
                <a:latin typeface="Times New Roman" pitchFamily="18" charset="0"/>
                <a:cs typeface="Times New Roman" pitchFamily="18" charset="0"/>
              </a:rPr>
              <a:t>Astrue v. Capato, U.S. Supreme Court 2012</a:t>
            </a:r>
          </a:p>
        </p:txBody>
      </p:sp>
      <p:sp>
        <p:nvSpPr>
          <p:cNvPr id="6147" name="Rectangle 3"/>
          <p:cNvSpPr>
            <a:spLocks noGrp="1" noChangeArrowheads="1"/>
          </p:cNvSpPr>
          <p:nvPr>
            <p:ph idx="1"/>
          </p:nvPr>
        </p:nvSpPr>
        <p:spPr>
          <a:xfrm>
            <a:off x="2743200" y="1676400"/>
            <a:ext cx="5791200" cy="4956175"/>
          </a:xfrm>
        </p:spPr>
        <p:txBody>
          <a:bodyPr/>
          <a:lstStyle/>
          <a:p>
            <a:pPr eaLnBrk="1" hangingPunct="1"/>
            <a:r>
              <a:rPr lang="en-US" smtClean="0">
                <a:latin typeface="Times New Roman" pitchFamily="18" charset="0"/>
                <a:cs typeface="Times New Roman" pitchFamily="18" charset="0"/>
              </a:rPr>
              <a:t>After cancer diagnosis, Mr. Capato banked some of his genetic material</a:t>
            </a:r>
          </a:p>
          <a:p>
            <a:pPr eaLnBrk="1" hangingPunct="1"/>
            <a:r>
              <a:rPr lang="en-US" smtClean="0">
                <a:latin typeface="Times New Roman" pitchFamily="18" charset="0"/>
                <a:cs typeface="Times New Roman" pitchFamily="18" charset="0"/>
              </a:rPr>
              <a:t>Treatment was not successful and Mr. Capato died</a:t>
            </a:r>
          </a:p>
          <a:p>
            <a:pPr eaLnBrk="1" hangingPunct="1"/>
            <a:r>
              <a:rPr lang="en-US" smtClean="0">
                <a:latin typeface="Times New Roman" pitchFamily="18" charset="0"/>
                <a:cs typeface="Times New Roman" pitchFamily="18" charset="0"/>
              </a:rPr>
              <a:t>Mrs. Capato thereafter used the banked genetic material to conceive twins</a:t>
            </a:r>
          </a:p>
          <a:p>
            <a:pPr eaLnBrk="1" hangingPunct="1"/>
            <a:r>
              <a:rPr lang="en-US" smtClean="0">
                <a:latin typeface="Times New Roman" pitchFamily="18" charset="0"/>
                <a:cs typeface="Times New Roman" pitchFamily="18" charset="0"/>
              </a:rPr>
              <a:t>Social Security denied survivor benefits to the twins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wipe(left)">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wipe(left)">
                                      <p:cBhvr>
                                        <p:cTn id="12" dur="500"/>
                                        <p:tgtEl>
                                          <p:spTgt spid="61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wipe(left)">
                                      <p:cBhvr>
                                        <p:cTn id="17" dur="500"/>
                                        <p:tgtEl>
                                          <p:spTgt spid="61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147">
                                            <p:txEl>
                                              <p:pRg st="3" end="3"/>
                                            </p:txEl>
                                          </p:spTgt>
                                        </p:tgtEl>
                                        <p:attrNameLst>
                                          <p:attrName>style.visibility</p:attrName>
                                        </p:attrNameLst>
                                      </p:cBhvr>
                                      <p:to>
                                        <p:strVal val="visible"/>
                                      </p:to>
                                    </p:set>
                                    <p:animEffect transition="in" filter="wipe(left)">
                                      <p:cBhvr>
                                        <p:cTn id="22" dur="500"/>
                                        <p:tgtEl>
                                          <p:spTgt spid="61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z="2800" smtClean="0">
                <a:latin typeface="Times New Roman" pitchFamily="18" charset="0"/>
                <a:cs typeface="Times New Roman" pitchFamily="18" charset="0"/>
              </a:rPr>
              <a:t>Sperm Donation Challenges</a:t>
            </a:r>
          </a:p>
        </p:txBody>
      </p:sp>
      <p:sp>
        <p:nvSpPr>
          <p:cNvPr id="3" name="Content Placeholder 2"/>
          <p:cNvSpPr>
            <a:spLocks noGrp="1"/>
          </p:cNvSpPr>
          <p:nvPr>
            <p:ph idx="1"/>
          </p:nvPr>
        </p:nvSpPr>
        <p:spPr>
          <a:xfrm>
            <a:off x="1371600" y="1752600"/>
            <a:ext cx="7315200" cy="4876800"/>
          </a:xfrm>
        </p:spPr>
        <p:txBody>
          <a:bodyPr>
            <a:normAutofit fontScale="85000" lnSpcReduction="20000"/>
          </a:bodyPr>
          <a:lstStyle/>
          <a:p>
            <a:pPr>
              <a:defRPr/>
            </a:pPr>
            <a:r>
              <a:rPr lang="en-US" sz="2600" i="1" dirty="0" smtClean="0">
                <a:latin typeface="Times New Roman" pitchFamily="18" charset="0"/>
                <a:cs typeface="Times New Roman" pitchFamily="18" charset="0"/>
              </a:rPr>
              <a:t>L.A.L. </a:t>
            </a:r>
            <a:r>
              <a:rPr lang="en-US" sz="2600" i="1" dirty="0" err="1" smtClean="0">
                <a:latin typeface="Times New Roman" pitchFamily="18" charset="0"/>
                <a:cs typeface="Times New Roman" pitchFamily="18" charset="0"/>
              </a:rPr>
              <a:t>v</a:t>
            </a:r>
            <a:r>
              <a:rPr lang="en-US" sz="2600" i="1" dirty="0" smtClean="0">
                <a:latin typeface="Times New Roman" pitchFamily="18" charset="0"/>
                <a:cs typeface="Times New Roman" pitchFamily="18" charset="0"/>
              </a:rPr>
              <a:t>. D.A.L.,</a:t>
            </a:r>
            <a:r>
              <a:rPr lang="en-US" sz="2600" dirty="0" smtClean="0">
                <a:latin typeface="Times New Roman" pitchFamily="18" charset="0"/>
                <a:cs typeface="Times New Roman" pitchFamily="18" charset="0"/>
              </a:rPr>
              <a:t> (2d DCA)-Donor &amp; Recipient enter into a contract, undergo artificial insemination, and children are born.  Donor brings paternity action, arguing it wasn’t a donation, but they were a “commissioning couple” under 742.14.  Court reviews contract, relationship of parties, and upholds the contract, finding a donor is a nonparent and therefore not entitled to visitation.</a:t>
            </a:r>
          </a:p>
          <a:p>
            <a:pPr>
              <a:defRPr/>
            </a:pPr>
            <a:r>
              <a:rPr lang="en-US" sz="2600" i="1" dirty="0" err="1" smtClean="0">
                <a:latin typeface="Times New Roman" pitchFamily="18" charset="0"/>
                <a:cs typeface="Times New Roman" pitchFamily="18" charset="0"/>
              </a:rPr>
              <a:t>Budnick</a:t>
            </a:r>
            <a:r>
              <a:rPr lang="en-US" sz="2600" i="1" dirty="0" smtClean="0">
                <a:latin typeface="Times New Roman" pitchFamily="18" charset="0"/>
                <a:cs typeface="Times New Roman" pitchFamily="18" charset="0"/>
              </a:rPr>
              <a:t> v. Silverman</a:t>
            </a:r>
            <a:r>
              <a:rPr lang="en-US" sz="2600" dirty="0" smtClean="0">
                <a:latin typeface="Times New Roman" pitchFamily="18" charset="0"/>
                <a:cs typeface="Times New Roman" pitchFamily="18" charset="0"/>
              </a:rPr>
              <a:t>, (4</a:t>
            </a:r>
            <a:r>
              <a:rPr lang="en-US" sz="2600" baseline="30000" dirty="0" smtClean="0">
                <a:latin typeface="Times New Roman" pitchFamily="18" charset="0"/>
                <a:cs typeface="Times New Roman" pitchFamily="18" charset="0"/>
              </a:rPr>
              <a:t>th</a:t>
            </a:r>
            <a:r>
              <a:rPr lang="en-US" sz="2600" dirty="0" smtClean="0">
                <a:latin typeface="Times New Roman" pitchFamily="18" charset="0"/>
                <a:cs typeface="Times New Roman" pitchFamily="18" charset="0"/>
              </a:rPr>
              <a:t> DCA) – “Pre-conception Agreement” providing child will be conceived by the “usual &amp; customary manner” does not qualify under F.S. 742.14 as a “reproductive technology”.  Father did not “donate”, and is not relieved of support obligations.</a:t>
            </a:r>
          </a:p>
          <a:p>
            <a:pPr>
              <a:defRPr/>
            </a:pPr>
            <a:r>
              <a:rPr lang="en-US" sz="2600" i="1" dirty="0" smtClean="0">
                <a:latin typeface="Times New Roman" pitchFamily="18" charset="0"/>
                <a:cs typeface="Times New Roman" pitchFamily="18" charset="0"/>
              </a:rPr>
              <a:t>Janssen </a:t>
            </a:r>
            <a:r>
              <a:rPr lang="en-US" sz="2600" i="1" dirty="0" err="1" smtClean="0">
                <a:latin typeface="Times New Roman" pitchFamily="18" charset="0"/>
                <a:cs typeface="Times New Roman" pitchFamily="18" charset="0"/>
              </a:rPr>
              <a:t>v</a:t>
            </a:r>
            <a:r>
              <a:rPr lang="en-US" sz="2600" i="1" dirty="0" smtClean="0">
                <a:latin typeface="Times New Roman" pitchFamily="18" charset="0"/>
                <a:cs typeface="Times New Roman" pitchFamily="18" charset="0"/>
              </a:rPr>
              <a:t>. </a:t>
            </a:r>
            <a:r>
              <a:rPr lang="en-US" sz="2600" i="1" dirty="0" err="1" smtClean="0">
                <a:latin typeface="Times New Roman" pitchFamily="18" charset="0"/>
                <a:cs typeface="Times New Roman" pitchFamily="18" charset="0"/>
              </a:rPr>
              <a:t>Alicea</a:t>
            </a:r>
            <a:r>
              <a:rPr lang="en-US" sz="2600" dirty="0" smtClean="0">
                <a:latin typeface="Times New Roman" pitchFamily="18" charset="0"/>
                <a:cs typeface="Times New Roman" pitchFamily="18" charset="0"/>
              </a:rPr>
              <a:t>, (3d DCA) – Close friends undergo artificial insemination without a contract.  Child born and both names are listed on the birth certificate.  Court upholds father’s right to bring a paternity action. </a:t>
            </a:r>
            <a:endParaRPr lang="en-US" sz="2600" i="1" dirty="0" smtClean="0">
              <a:latin typeface="Times New Roman" pitchFamily="18" charset="0"/>
              <a:cs typeface="Times New Roman" pitchFamily="18" charset="0"/>
            </a:endParaRPr>
          </a:p>
          <a:p>
            <a:pPr lvl="1">
              <a:defRPr/>
            </a:pPr>
            <a:endParaRPr lang="en-US" dirty="0" smtClean="0"/>
          </a:p>
          <a:p>
            <a:pPr lvl="1">
              <a:defRPr/>
            </a:pPr>
            <a:endParaRPr lang="en-US" i="1"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sz="2800" smtClean="0">
                <a:latin typeface="Times New Roman" pitchFamily="18" charset="0"/>
                <a:cs typeface="Times New Roman" pitchFamily="18" charset="0"/>
              </a:rPr>
              <a:t>Dad without DNA?</a:t>
            </a:r>
          </a:p>
        </p:txBody>
      </p:sp>
      <p:sp>
        <p:nvSpPr>
          <p:cNvPr id="3" name="Content Placeholder 2"/>
          <p:cNvSpPr>
            <a:spLocks noGrp="1"/>
          </p:cNvSpPr>
          <p:nvPr>
            <p:ph idx="1"/>
          </p:nvPr>
        </p:nvSpPr>
        <p:spPr/>
        <p:txBody>
          <a:bodyPr>
            <a:normAutofit fontScale="92500"/>
          </a:bodyPr>
          <a:lstStyle/>
          <a:p>
            <a:pPr>
              <a:defRPr/>
            </a:pPr>
            <a:r>
              <a:rPr lang="en-US" sz="2600" dirty="0" smtClean="0">
                <a:latin typeface="Times New Roman" pitchFamily="18" charset="0"/>
                <a:cs typeface="Times New Roman" pitchFamily="18" charset="0"/>
              </a:rPr>
              <a:t>An unmarried (New York) couple (Jonathon </a:t>
            </a:r>
            <a:r>
              <a:rPr lang="en-US" sz="2600" dirty="0" err="1" smtClean="0">
                <a:latin typeface="Times New Roman" pitchFamily="18" charset="0"/>
                <a:cs typeface="Times New Roman" pitchFamily="18" charset="0"/>
              </a:rPr>
              <a:t>Sporn</a:t>
            </a:r>
            <a:r>
              <a:rPr lang="en-US" sz="2600" dirty="0" smtClean="0">
                <a:latin typeface="Times New Roman" pitchFamily="18" charset="0"/>
                <a:cs typeface="Times New Roman" pitchFamily="18" charset="0"/>
              </a:rPr>
              <a:t>&amp; Leann </a:t>
            </a:r>
            <a:r>
              <a:rPr lang="en-US" sz="2600" dirty="0" err="1" smtClean="0">
                <a:latin typeface="Times New Roman" pitchFamily="18" charset="0"/>
                <a:cs typeface="Times New Roman" pitchFamily="18" charset="0"/>
              </a:rPr>
              <a:t>Leutner</a:t>
            </a:r>
            <a:r>
              <a:rPr lang="en-US" sz="2600" dirty="0" smtClean="0">
                <a:latin typeface="Times New Roman" pitchFamily="18" charset="0"/>
                <a:cs typeface="Times New Roman" pitchFamily="18" charset="0"/>
              </a:rPr>
              <a:t>), through IVF and an anonymous sperm donor, have a child but never marry.  The couple resides together as a family unit until 6 months later when they separate, and mom commits suicide. </a:t>
            </a:r>
          </a:p>
          <a:p>
            <a:pPr>
              <a:defRPr/>
            </a:pPr>
            <a:r>
              <a:rPr lang="en-US" sz="2600" dirty="0" smtClean="0">
                <a:latin typeface="Times New Roman" pitchFamily="18" charset="0"/>
                <a:cs typeface="Times New Roman" pitchFamily="18" charset="0"/>
              </a:rPr>
              <a:t>Dr. </a:t>
            </a:r>
            <a:r>
              <a:rPr lang="en-US" sz="2600" dirty="0" err="1" smtClean="0">
                <a:latin typeface="Times New Roman" pitchFamily="18" charset="0"/>
                <a:cs typeface="Times New Roman" pitchFamily="18" charset="0"/>
              </a:rPr>
              <a:t>Sporn</a:t>
            </a:r>
            <a:r>
              <a:rPr lang="en-US" sz="2600" dirty="0" smtClean="0">
                <a:latin typeface="Times New Roman" pitchFamily="18" charset="0"/>
                <a:cs typeface="Times New Roman" pitchFamily="18" charset="0"/>
              </a:rPr>
              <a:t> files a petition for custody.  The child’s maternal aunt files a competing petition, alleging that the lack of a blood relationship defeats Dr. </a:t>
            </a:r>
            <a:r>
              <a:rPr lang="en-US" sz="2600" dirty="0" err="1" smtClean="0">
                <a:latin typeface="Times New Roman" pitchFamily="18" charset="0"/>
                <a:cs typeface="Times New Roman" pitchFamily="18" charset="0"/>
              </a:rPr>
              <a:t>Sporn’s</a:t>
            </a:r>
            <a:r>
              <a:rPr lang="en-US" sz="2600" dirty="0" smtClean="0">
                <a:latin typeface="Times New Roman" pitchFamily="18" charset="0"/>
                <a:cs typeface="Times New Roman" pitchFamily="18" charset="0"/>
              </a:rPr>
              <a:t> interest. </a:t>
            </a:r>
          </a:p>
          <a:p>
            <a:pPr>
              <a:defRPr/>
            </a:pPr>
            <a:r>
              <a:rPr lang="en-US" sz="2600" dirty="0" smtClean="0">
                <a:latin typeface="Times New Roman" pitchFamily="18" charset="0"/>
                <a:cs typeface="Times New Roman" pitchFamily="18" charset="0"/>
              </a:rPr>
              <a:t>Under New York law, without having married the child’s mother or having adopted the child, Dr. </a:t>
            </a:r>
            <a:r>
              <a:rPr lang="en-US" sz="2600" dirty="0" err="1" smtClean="0">
                <a:latin typeface="Times New Roman" pitchFamily="18" charset="0"/>
                <a:cs typeface="Times New Roman" pitchFamily="18" charset="0"/>
              </a:rPr>
              <a:t>Sporn</a:t>
            </a:r>
            <a:r>
              <a:rPr lang="en-US" sz="2600" dirty="0" smtClean="0">
                <a:latin typeface="Times New Roman" pitchFamily="18" charset="0"/>
                <a:cs typeface="Times New Roman" pitchFamily="18" charset="0"/>
              </a:rPr>
              <a:t> was not considered the child’s parent.  </a:t>
            </a:r>
          </a:p>
          <a:p>
            <a:pPr>
              <a:defRPr/>
            </a:pPr>
            <a:r>
              <a:rPr lang="en-US" sz="2600" dirty="0" smtClean="0">
                <a:latin typeface="Times New Roman" pitchFamily="18" charset="0"/>
                <a:cs typeface="Times New Roman" pitchFamily="18" charset="0"/>
              </a:rPr>
              <a:t>Unknown - did Ms. </a:t>
            </a:r>
            <a:r>
              <a:rPr lang="en-US" sz="2600" dirty="0" err="1" smtClean="0">
                <a:latin typeface="Times New Roman" pitchFamily="18" charset="0"/>
                <a:cs typeface="Times New Roman" pitchFamily="18" charset="0"/>
              </a:rPr>
              <a:t>Leutner</a:t>
            </a:r>
            <a:r>
              <a:rPr lang="en-US" sz="2600" dirty="0" smtClean="0">
                <a:latin typeface="Times New Roman" pitchFamily="18" charset="0"/>
                <a:cs typeface="Times New Roman" pitchFamily="18" charset="0"/>
              </a:rPr>
              <a:t> have a Will?</a:t>
            </a:r>
          </a:p>
          <a:p>
            <a:pPr>
              <a:buFontTx/>
              <a:buNone/>
              <a:defRPr/>
            </a:pPr>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ctrTitle"/>
          </p:nvPr>
        </p:nvSpPr>
        <p:spPr>
          <a:xfrm>
            <a:off x="457200" y="1752600"/>
            <a:ext cx="6400800" cy="673100"/>
          </a:xfrm>
        </p:spPr>
        <p:txBody>
          <a:bodyPr/>
          <a:lstStyle/>
          <a:p>
            <a:pPr algn="l" eaLnBrk="1" hangingPunct="1"/>
            <a:r>
              <a:rPr lang="en-US" sz="4000" smtClean="0">
                <a:latin typeface="Times New Roman" pitchFamily="18" charset="0"/>
                <a:cs typeface="Times New Roman" pitchFamily="18" charset="0"/>
              </a:rPr>
              <a:t>Planning and Administering</a:t>
            </a:r>
            <a:br>
              <a:rPr lang="en-US" sz="4000" smtClean="0">
                <a:latin typeface="Times New Roman" pitchFamily="18" charset="0"/>
                <a:cs typeface="Times New Roman" pitchFamily="18" charset="0"/>
              </a:rPr>
            </a:br>
            <a:r>
              <a:rPr lang="en-US" sz="4000" smtClean="0">
                <a:latin typeface="Times New Roman" pitchFamily="18" charset="0"/>
                <a:cs typeface="Times New Roman" pitchFamily="18" charset="0"/>
              </a:rPr>
              <a:t>Trusts and Estates for ART</a:t>
            </a:r>
          </a:p>
        </p:txBody>
      </p:sp>
      <p:sp>
        <p:nvSpPr>
          <p:cNvPr id="2051" name="Rectangle 3"/>
          <p:cNvSpPr>
            <a:spLocks noGrp="1" noChangeArrowheads="1"/>
          </p:cNvSpPr>
          <p:nvPr>
            <p:ph type="subTitle" idx="1"/>
          </p:nvPr>
        </p:nvSpPr>
        <p:spPr>
          <a:xfrm>
            <a:off x="609600" y="2819400"/>
            <a:ext cx="2590800" cy="566738"/>
          </a:xfrm>
        </p:spPr>
        <p:txBody>
          <a:bodyPr/>
          <a:lstStyle/>
          <a:p>
            <a:pPr algn="l" eaLnBrk="1" hangingPunct="1">
              <a:defRPr/>
            </a:pPr>
            <a:r>
              <a:rPr lang="en-US" dirty="0" smtClean="0">
                <a:solidFill>
                  <a:schemeClr val="bg1">
                    <a:lumMod val="20000"/>
                    <a:lumOff val="80000"/>
                  </a:schemeClr>
                </a:solidFill>
                <a:latin typeface="Times New Roman" pitchFamily="18" charset="0"/>
                <a:cs typeface="Times New Roman" pitchFamily="18" charset="0"/>
              </a:rPr>
              <a:t>(children, that is)</a:t>
            </a:r>
          </a:p>
        </p:txBody>
      </p:sp>
      <p:sp>
        <p:nvSpPr>
          <p:cNvPr id="6148" name="Text Box 5"/>
          <p:cNvSpPr txBox="1">
            <a:spLocks noChangeArrowheads="1"/>
          </p:cNvSpPr>
          <p:nvPr/>
        </p:nvSpPr>
        <p:spPr bwMode="auto">
          <a:xfrm>
            <a:off x="685800" y="5410200"/>
            <a:ext cx="3352800" cy="908050"/>
          </a:xfrm>
          <a:prstGeom prst="rect">
            <a:avLst/>
          </a:prstGeom>
          <a:noFill/>
          <a:ln w="9525">
            <a:noFill/>
            <a:miter lim="800000"/>
            <a:headEnd/>
            <a:tailEnd/>
          </a:ln>
        </p:spPr>
        <p:txBody>
          <a:bodyPr anchor="b" anchorCtr="1">
            <a:spAutoFit/>
          </a:bodyPr>
          <a:lstStyle/>
          <a:p>
            <a:pPr eaLnBrk="1" hangingPunct="1">
              <a:spcBef>
                <a:spcPct val="50000"/>
              </a:spcBef>
              <a:defRPr/>
            </a:pPr>
            <a:r>
              <a:rPr lang="en-US" sz="1600" dirty="0">
                <a:solidFill>
                  <a:schemeClr val="bg2">
                    <a:lumMod val="40000"/>
                    <a:lumOff val="60000"/>
                  </a:schemeClr>
                </a:solidFill>
                <a:latin typeface="Times New Roman" pitchFamily="18" charset="0"/>
                <a:cs typeface="Times New Roman" pitchFamily="18" charset="0"/>
              </a:rPr>
              <a:t>Paul E. Roman</a:t>
            </a:r>
            <a:br>
              <a:rPr lang="en-US" sz="1600" dirty="0">
                <a:solidFill>
                  <a:schemeClr val="bg2">
                    <a:lumMod val="40000"/>
                    <a:lumOff val="60000"/>
                  </a:schemeClr>
                </a:solidFill>
                <a:latin typeface="Times New Roman" pitchFamily="18" charset="0"/>
                <a:cs typeface="Times New Roman" pitchFamily="18" charset="0"/>
              </a:rPr>
            </a:br>
            <a:r>
              <a:rPr lang="en-US" sz="1600" dirty="0">
                <a:solidFill>
                  <a:srgbClr val="876423"/>
                </a:solidFill>
                <a:latin typeface="Arial Narrow" pitchFamily="34" charset="0"/>
                <a:cs typeface="Times New Roman" pitchFamily="18" charset="0"/>
              </a:rPr>
              <a:t>hankins northwood roman wenzel p.l.</a:t>
            </a:r>
          </a:p>
          <a:p>
            <a:pPr eaLnBrk="1" hangingPunct="1">
              <a:spcBef>
                <a:spcPct val="50000"/>
              </a:spcBef>
              <a:defRPr/>
            </a:pPr>
            <a:r>
              <a:rPr lang="en-US" sz="1400" i="1" dirty="0">
                <a:solidFill>
                  <a:schemeClr val="bg2">
                    <a:lumMod val="40000"/>
                    <a:lumOff val="60000"/>
                  </a:schemeClr>
                </a:solidFill>
                <a:latin typeface="Times New Roman" pitchFamily="18" charset="0"/>
                <a:cs typeface="Times New Roman" pitchFamily="18" charset="0"/>
              </a:rPr>
              <a:t>2013 - No rights reserved</a:t>
            </a:r>
            <a:r>
              <a:rPr lang="en-US" sz="1400" i="1" dirty="0">
                <a:solidFill>
                  <a:srgbClr val="795557"/>
                </a:solidFill>
                <a:latin typeface="Times New Roman" pitchFamily="18" charset="0"/>
                <a:cs typeface="Times New Roman" pitchFamily="18" charset="0"/>
              </a:rPr>
              <a:t>.</a:t>
            </a:r>
            <a:endParaRPr lang="en-US" sz="1400" i="1" dirty="0">
              <a:solidFill>
                <a:srgbClr val="795557"/>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wipe(left)">
                                      <p:cBhvr>
                                        <p:cTn id="7" dur="500"/>
                                        <p:tgtEl>
                                          <p:spTgt spid="20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971800" y="609600"/>
            <a:ext cx="5484813" cy="914400"/>
          </a:xfrm>
        </p:spPr>
        <p:txBody>
          <a:bodyPr/>
          <a:lstStyle/>
          <a:p>
            <a:pPr eaLnBrk="1" hangingPunct="1"/>
            <a:r>
              <a:rPr lang="en-US" smtClean="0">
                <a:latin typeface="Times New Roman" pitchFamily="18" charset="0"/>
                <a:cs typeface="Times New Roman" pitchFamily="18" charset="0"/>
              </a:rPr>
              <a:t>“ART” Children</a:t>
            </a:r>
          </a:p>
        </p:txBody>
      </p:sp>
      <p:sp>
        <p:nvSpPr>
          <p:cNvPr id="32771" name="Rectangle 3"/>
          <p:cNvSpPr>
            <a:spLocks noGrp="1" noChangeArrowheads="1"/>
          </p:cNvSpPr>
          <p:nvPr>
            <p:ph idx="1"/>
          </p:nvPr>
        </p:nvSpPr>
        <p:spPr>
          <a:xfrm>
            <a:off x="2741613" y="1828800"/>
            <a:ext cx="5487987" cy="3962400"/>
          </a:xfrm>
        </p:spPr>
        <p:txBody>
          <a:bodyPr/>
          <a:lstStyle/>
          <a:p>
            <a:pPr eaLnBrk="1" hangingPunct="1"/>
            <a:r>
              <a:rPr lang="en-US" sz="2400" smtClean="0">
                <a:latin typeface="Times New Roman" pitchFamily="18" charset="0"/>
                <a:cs typeface="Times New Roman" pitchFamily="18" charset="0"/>
              </a:rPr>
              <a:t>ART Children are children who are born as a result of the application of</a:t>
            </a:r>
            <a:br>
              <a:rPr lang="en-US" sz="2400" smtClean="0">
                <a:latin typeface="Times New Roman" pitchFamily="18" charset="0"/>
                <a:cs typeface="Times New Roman" pitchFamily="18" charset="0"/>
              </a:rPr>
            </a:br>
            <a:r>
              <a:rPr lang="en-US" sz="2400" b="1" u="sng" smtClean="0">
                <a:latin typeface="Times New Roman" pitchFamily="18" charset="0"/>
                <a:cs typeface="Times New Roman" pitchFamily="18" charset="0"/>
              </a:rPr>
              <a:t>a</a:t>
            </a:r>
            <a:r>
              <a:rPr lang="en-US" sz="2400" smtClean="0">
                <a:latin typeface="Times New Roman" pitchFamily="18" charset="0"/>
                <a:cs typeface="Times New Roman" pitchFamily="18" charset="0"/>
              </a:rPr>
              <a:t>ssisted </a:t>
            </a:r>
            <a:r>
              <a:rPr lang="en-US" sz="2400" b="1" u="sng" smtClean="0">
                <a:latin typeface="Times New Roman" pitchFamily="18" charset="0"/>
                <a:cs typeface="Times New Roman" pitchFamily="18" charset="0"/>
              </a:rPr>
              <a:t>r</a:t>
            </a:r>
            <a:r>
              <a:rPr lang="en-US" sz="2400" smtClean="0">
                <a:latin typeface="Times New Roman" pitchFamily="18" charset="0"/>
                <a:cs typeface="Times New Roman" pitchFamily="18" charset="0"/>
              </a:rPr>
              <a:t>eproductive </a:t>
            </a:r>
            <a:r>
              <a:rPr lang="en-US" sz="2400" b="1" u="sng" smtClean="0">
                <a:latin typeface="Times New Roman" pitchFamily="18" charset="0"/>
                <a:cs typeface="Times New Roman" pitchFamily="18" charset="0"/>
              </a:rPr>
              <a:t>t</a:t>
            </a:r>
            <a:r>
              <a:rPr lang="en-US" sz="2400" smtClean="0">
                <a:latin typeface="Times New Roman" pitchFamily="18" charset="0"/>
                <a:cs typeface="Times New Roman" pitchFamily="18" charset="0"/>
              </a:rPr>
              <a:t>echnology.</a:t>
            </a:r>
          </a:p>
          <a:p>
            <a:pPr eaLnBrk="1" hangingPunct="1"/>
            <a:r>
              <a:rPr lang="en-US" sz="2400" smtClean="0">
                <a:latin typeface="Times New Roman" pitchFamily="18" charset="0"/>
                <a:cs typeface="Times New Roman" pitchFamily="18" charset="0"/>
              </a:rPr>
              <a:t>In its most far-reaching form, this technology can result in the birth of a child months or even years after the death of the child’s genetic father, the child’s genetic mother, </a:t>
            </a:r>
            <a:r>
              <a:rPr lang="en-US" sz="2400" u="sng" smtClean="0">
                <a:latin typeface="Times New Roman" pitchFamily="18" charset="0"/>
                <a:cs typeface="Times New Roman" pitchFamily="18" charset="0"/>
              </a:rPr>
              <a:t>or both!</a:t>
            </a:r>
          </a:p>
          <a:p>
            <a:pPr eaLnBrk="1" hangingPunct="1"/>
            <a:r>
              <a:rPr lang="en-US" sz="2400" smtClean="0">
                <a:latin typeface="Times New Roman" pitchFamily="18" charset="0"/>
                <a:cs typeface="Times New Roman" pitchFamily="18" charset="0"/>
              </a:rPr>
              <a:t>And you thought Prissy didn’t “know nothin’ ‘bout birthin’ babies.”</a:t>
            </a:r>
            <a:br>
              <a:rPr lang="en-US" sz="2400" smtClean="0">
                <a:latin typeface="Times New Roman" pitchFamily="18" charset="0"/>
                <a:cs typeface="Times New Roman" pitchFamily="18" charset="0"/>
              </a:rPr>
            </a:br>
            <a:r>
              <a:rPr lang="en-US" sz="1400" smtClean="0">
                <a:latin typeface="Times New Roman" pitchFamily="18" charset="0"/>
                <a:cs typeface="Times New Roman" pitchFamily="18" charset="0"/>
              </a:rPr>
              <a:t>(Butterfly McQueen in “Gone with the Wind”)</a:t>
            </a:r>
            <a:endParaRPr lang="en-US" sz="1400" smtClean="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wipe(left)">
                                      <p:cBhvr>
                                        <p:cTn id="7" dur="500"/>
                                        <p:tgtEl>
                                          <p:spTgt spid="327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771">
                                            <p:txEl>
                                              <p:pRg st="1" end="1"/>
                                            </p:txEl>
                                          </p:spTgt>
                                        </p:tgtEl>
                                        <p:attrNameLst>
                                          <p:attrName>style.visibility</p:attrName>
                                        </p:attrNameLst>
                                      </p:cBhvr>
                                      <p:to>
                                        <p:strVal val="visible"/>
                                      </p:to>
                                    </p:set>
                                    <p:animEffect transition="in" filter="wipe(left)">
                                      <p:cBhvr>
                                        <p:cTn id="12" dur="500"/>
                                        <p:tgtEl>
                                          <p:spTgt spid="327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2771">
                                            <p:txEl>
                                              <p:pRg st="2" end="2"/>
                                            </p:txEl>
                                          </p:spTgt>
                                        </p:tgtEl>
                                        <p:attrNameLst>
                                          <p:attrName>style.visibility</p:attrName>
                                        </p:attrNameLst>
                                      </p:cBhvr>
                                      <p:to>
                                        <p:strVal val="visible"/>
                                      </p:to>
                                    </p:set>
                                    <p:animEffect transition="in" filter="wipe(left)">
                                      <p:cBhvr>
                                        <p:cTn id="17" dur="500"/>
                                        <p:tgtEl>
                                          <p:spTgt spid="327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2971800" y="609600"/>
            <a:ext cx="5484813" cy="914400"/>
          </a:xfrm>
        </p:spPr>
        <p:txBody>
          <a:bodyPr/>
          <a:lstStyle/>
          <a:p>
            <a:pPr eaLnBrk="1" hangingPunct="1"/>
            <a:r>
              <a:rPr lang="en-US" smtClean="0">
                <a:latin typeface="Times New Roman" pitchFamily="18" charset="0"/>
                <a:cs typeface="Times New Roman" pitchFamily="18" charset="0"/>
              </a:rPr>
              <a:t>Existing Florida Statutes</a:t>
            </a:r>
          </a:p>
        </p:txBody>
      </p:sp>
      <p:sp>
        <p:nvSpPr>
          <p:cNvPr id="32771" name="Rectangle 3"/>
          <p:cNvSpPr>
            <a:spLocks noGrp="1" noChangeArrowheads="1"/>
          </p:cNvSpPr>
          <p:nvPr>
            <p:ph idx="1"/>
          </p:nvPr>
        </p:nvSpPr>
        <p:spPr>
          <a:xfrm>
            <a:off x="2741613" y="1828800"/>
            <a:ext cx="5484812" cy="3352800"/>
          </a:xfrm>
        </p:spPr>
        <p:txBody>
          <a:bodyPr/>
          <a:lstStyle/>
          <a:p>
            <a:pPr eaLnBrk="1" hangingPunct="1"/>
            <a:r>
              <a:rPr lang="en-US" sz="2400" smtClean="0">
                <a:latin typeface="Times New Roman" pitchFamily="18" charset="0"/>
                <a:cs typeface="Times New Roman" pitchFamily="18" charset="0"/>
              </a:rPr>
              <a:t>Florida has a number of statutes that directly or indirectly deal death with the inheritance rights ART children </a:t>
            </a:r>
          </a:p>
          <a:p>
            <a:pPr eaLnBrk="1" hangingPunct="1"/>
            <a:r>
              <a:rPr lang="en-US" sz="2400" smtClean="0">
                <a:latin typeface="Times New Roman" pitchFamily="18" charset="0"/>
                <a:cs typeface="Times New Roman" pitchFamily="18" charset="0"/>
              </a:rPr>
              <a:t>And a number of statutes that affect ART children</a:t>
            </a:r>
            <a:endParaRPr lang="en-US" smtClean="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wipe(left)">
                                      <p:cBhvr>
                                        <p:cTn id="7" dur="500"/>
                                        <p:tgtEl>
                                          <p:spTgt spid="327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771">
                                            <p:txEl>
                                              <p:pRg st="1" end="1"/>
                                            </p:txEl>
                                          </p:spTgt>
                                        </p:tgtEl>
                                        <p:attrNameLst>
                                          <p:attrName>style.visibility</p:attrName>
                                        </p:attrNameLst>
                                      </p:cBhvr>
                                      <p:to>
                                        <p:strVal val="visible"/>
                                      </p:to>
                                    </p:set>
                                    <p:animEffect transition="in" filter="wipe(left)">
                                      <p:cBhvr>
                                        <p:cTn id="12" dur="500"/>
                                        <p:tgtEl>
                                          <p:spTgt spid="327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2971800" y="609600"/>
            <a:ext cx="5484813" cy="914400"/>
          </a:xfrm>
        </p:spPr>
        <p:txBody>
          <a:bodyPr/>
          <a:lstStyle/>
          <a:p>
            <a:pPr eaLnBrk="1" hangingPunct="1"/>
            <a:r>
              <a:rPr lang="en-US" smtClean="0">
                <a:latin typeface="Times New Roman" pitchFamily="18" charset="0"/>
                <a:cs typeface="Times New Roman" pitchFamily="18" charset="0"/>
              </a:rPr>
              <a:t>Existing Florida Statutes</a:t>
            </a:r>
          </a:p>
        </p:txBody>
      </p:sp>
      <p:sp>
        <p:nvSpPr>
          <p:cNvPr id="32771" name="Rectangle 3"/>
          <p:cNvSpPr>
            <a:spLocks noGrp="1" noChangeArrowheads="1"/>
          </p:cNvSpPr>
          <p:nvPr>
            <p:ph idx="1"/>
          </p:nvPr>
        </p:nvSpPr>
        <p:spPr>
          <a:xfrm>
            <a:off x="2741613" y="1828800"/>
            <a:ext cx="5484812" cy="3352800"/>
          </a:xfrm>
        </p:spPr>
        <p:txBody>
          <a:bodyPr/>
          <a:lstStyle/>
          <a:p>
            <a:pPr eaLnBrk="1" hangingPunct="1"/>
            <a:r>
              <a:rPr lang="en-US" sz="2400" dirty="0" smtClean="0">
                <a:latin typeface="Times New Roman" pitchFamily="18" charset="0"/>
                <a:cs typeface="Times New Roman" pitchFamily="18" charset="0"/>
              </a:rPr>
              <a:t>732.106 </a:t>
            </a:r>
            <a:r>
              <a:rPr lang="en-US" sz="2400" dirty="0" err="1" smtClean="0">
                <a:latin typeface="Times New Roman" pitchFamily="18" charset="0"/>
                <a:cs typeface="Times New Roman" pitchFamily="18" charset="0"/>
              </a:rPr>
              <a:t>Afterborn</a:t>
            </a:r>
            <a:r>
              <a:rPr lang="en-US" sz="2400" dirty="0" smtClean="0">
                <a:latin typeface="Times New Roman" pitchFamily="18" charset="0"/>
                <a:cs typeface="Times New Roman" pitchFamily="18" charset="0"/>
              </a:rPr>
              <a:t> heirs.—Heirs of the decedent conceived before his or her death, but born thereafter, inherit intestate property as if they had been born in the decedent’s lifetime. </a:t>
            </a:r>
          </a:p>
          <a:p>
            <a:pPr lvl="1" eaLnBrk="1" hangingPunct="1"/>
            <a:r>
              <a:rPr lang="en-US" sz="2000" dirty="0" smtClean="0">
                <a:latin typeface="Times New Roman" pitchFamily="18" charset="0"/>
                <a:cs typeface="Times New Roman" pitchFamily="18" charset="0"/>
              </a:rPr>
              <a:t>Does that mean that if the heir is a child he or she can be a pretermitted child?</a:t>
            </a:r>
          </a:p>
          <a:p>
            <a:pPr eaLnBrk="1" hangingPunct="1">
              <a:buFontTx/>
              <a:buNone/>
            </a:pPr>
            <a:endParaRPr lang="en-US" dirty="0" smtClean="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771">
                                            <p:txEl>
                                              <p:pRg st="1" end="1"/>
                                            </p:txEl>
                                          </p:spTgt>
                                        </p:tgtEl>
                                        <p:attrNameLst>
                                          <p:attrName>style.visibility</p:attrName>
                                        </p:attrNameLst>
                                      </p:cBhvr>
                                      <p:to>
                                        <p:strVal val="visible"/>
                                      </p:to>
                                    </p:set>
                                    <p:animEffect transition="in" filter="wipe(left)">
                                      <p:cBhvr>
                                        <p:cTn id="7" dur="500"/>
                                        <p:tgtEl>
                                          <p:spTgt spid="327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971800" y="609600"/>
            <a:ext cx="5484813" cy="914400"/>
          </a:xfrm>
        </p:spPr>
        <p:txBody>
          <a:bodyPr/>
          <a:lstStyle/>
          <a:p>
            <a:pPr eaLnBrk="1" hangingPunct="1"/>
            <a:r>
              <a:rPr lang="en-US" smtClean="0">
                <a:latin typeface="Times New Roman" pitchFamily="18" charset="0"/>
                <a:cs typeface="Times New Roman" pitchFamily="18" charset="0"/>
              </a:rPr>
              <a:t>Existing Florida Statutes</a:t>
            </a:r>
          </a:p>
        </p:txBody>
      </p:sp>
      <p:sp>
        <p:nvSpPr>
          <p:cNvPr id="32771" name="Rectangle 3"/>
          <p:cNvSpPr>
            <a:spLocks noGrp="1" noChangeArrowheads="1"/>
          </p:cNvSpPr>
          <p:nvPr>
            <p:ph idx="1"/>
          </p:nvPr>
        </p:nvSpPr>
        <p:spPr>
          <a:xfrm>
            <a:off x="2741613" y="1828800"/>
            <a:ext cx="5484812" cy="3962400"/>
          </a:xfrm>
        </p:spPr>
        <p:txBody>
          <a:bodyPr/>
          <a:lstStyle/>
          <a:p>
            <a:pPr marL="0" indent="0" eaLnBrk="1" hangingPunct="1">
              <a:buFontTx/>
              <a:buNone/>
              <a:defRPr/>
            </a:pPr>
            <a:r>
              <a:rPr lang="en-US" sz="1600" dirty="0" smtClean="0">
                <a:latin typeface="Times New Roman" pitchFamily="18" charset="0"/>
                <a:cs typeface="Times New Roman" pitchFamily="18" charset="0"/>
              </a:rPr>
              <a:t>732.302 Pretermitted children.—When a testator omits to provide by will for any of his or her children born or adopted after making the will and the child has not received a part of the testator’s property equivalent to a child’s part by way of advancement, the child shall receive a share of the estate equal in value to that which the child would have received if the testator had died intestate, unless:</a:t>
            </a:r>
          </a:p>
          <a:p>
            <a:pPr eaLnBrk="1" hangingPunct="1">
              <a:buFontTx/>
              <a:buNone/>
              <a:defRPr/>
            </a:pPr>
            <a:r>
              <a:rPr lang="en-US" sz="1600" dirty="0" smtClean="0">
                <a:latin typeface="Times New Roman" pitchFamily="18" charset="0"/>
                <a:cs typeface="Times New Roman" pitchFamily="18" charset="0"/>
              </a:rPr>
              <a:t>	 (1) It appears from the will that the omission was intentional; or</a:t>
            </a:r>
          </a:p>
          <a:p>
            <a:pPr eaLnBrk="1" hangingPunct="1">
              <a:buFontTx/>
              <a:buNone/>
              <a:defRPr/>
            </a:pPr>
            <a:r>
              <a:rPr lang="en-US" sz="1600" dirty="0" smtClean="0">
                <a:latin typeface="Times New Roman" pitchFamily="18" charset="0"/>
                <a:cs typeface="Times New Roman" pitchFamily="18" charset="0"/>
              </a:rPr>
              <a:t>	(2) The testator had one or more children when the will was executed and devised substantially all the estate to the other parent of the pretermitted child and that other parent survived the testator and is entitled to take under the will.</a:t>
            </a:r>
          </a:p>
          <a:p>
            <a:pPr marL="0" indent="0" eaLnBrk="1" hangingPunct="1">
              <a:buFontTx/>
              <a:buNone/>
              <a:defRPr/>
            </a:pPr>
            <a:r>
              <a:rPr lang="en-US" sz="1600" dirty="0" smtClean="0">
                <a:latin typeface="Times New Roman" pitchFamily="18" charset="0"/>
                <a:cs typeface="Times New Roman" pitchFamily="18" charset="0"/>
              </a:rPr>
              <a:t>The share of the estate that is assigned to the pretermitted child shall be obtained in accordance with s</a:t>
            </a:r>
            <a:r>
              <a:rPr lang="en-US" sz="1600" dirty="0" smtClean="0">
                <a:solidFill>
                  <a:schemeClr val="bg1">
                    <a:lumMod val="20000"/>
                    <a:lumOff val="80000"/>
                  </a:schemeClr>
                </a:solidFill>
                <a:latin typeface="Times New Roman" pitchFamily="18" charset="0"/>
                <a:cs typeface="Times New Roman" pitchFamily="18" charset="0"/>
              </a:rPr>
              <a:t>. 733.805. </a:t>
            </a:r>
            <a:r>
              <a:rPr lang="en-US" sz="1600" dirty="0" smtClean="0">
                <a:solidFill>
                  <a:schemeClr val="bg2">
                    <a:lumMod val="40000"/>
                    <a:lumOff val="60000"/>
                  </a:schemeClr>
                </a:solidFill>
                <a:latin typeface="Times New Roman" pitchFamily="18" charset="0"/>
                <a:cs typeface="Times New Roman" pitchFamily="18" charset="0"/>
              </a:rPr>
              <a:t>[abatement]</a:t>
            </a:r>
          </a:p>
        </p:txBody>
      </p:sp>
    </p:spTree>
  </p:cSld>
  <p:clrMapOvr>
    <a:masterClrMapping/>
  </p:clrMapOvr>
  <p:transition spd="med">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 name="Rectangle 2"/>
          <p:cNvSpPr txBox="1">
            <a:spLocks noChangeArrowheads="1"/>
          </p:cNvSpPr>
          <p:nvPr/>
        </p:nvSpPr>
        <p:spPr bwMode="auto">
          <a:xfrm>
            <a:off x="2971800" y="609600"/>
            <a:ext cx="5484813" cy="914400"/>
          </a:xfrm>
          <a:prstGeom prst="rect">
            <a:avLst/>
          </a:prstGeom>
          <a:noFill/>
          <a:ln w="9525">
            <a:noFill/>
            <a:miter lim="800000"/>
            <a:headEnd/>
            <a:tailEnd/>
          </a:ln>
        </p:spPr>
        <p:txBody>
          <a:bodyPr anchor="ctr"/>
          <a:lstStyle/>
          <a:p>
            <a:pPr eaLnBrk="1" hangingPunct="1">
              <a:defRPr/>
            </a:pPr>
            <a:r>
              <a:rPr lang="en-US" sz="3200" kern="0" dirty="0">
                <a:solidFill>
                  <a:schemeClr val="bg1">
                    <a:lumMod val="20000"/>
                    <a:lumOff val="80000"/>
                  </a:schemeClr>
                </a:solidFill>
                <a:latin typeface="Times New Roman" pitchFamily="18" charset="0"/>
                <a:ea typeface="+mj-ea"/>
                <a:cs typeface="Times New Roman" pitchFamily="18" charset="0"/>
              </a:rPr>
              <a:t>Existing Florida Statutes</a:t>
            </a:r>
          </a:p>
        </p:txBody>
      </p:sp>
      <p:sp>
        <p:nvSpPr>
          <p:cNvPr id="11267" name="TextBox 14"/>
          <p:cNvSpPr txBox="1">
            <a:spLocks noChangeArrowheads="1"/>
          </p:cNvSpPr>
          <p:nvPr/>
        </p:nvSpPr>
        <p:spPr bwMode="auto">
          <a:xfrm>
            <a:off x="2819400" y="1828800"/>
            <a:ext cx="5486400" cy="4308872"/>
          </a:xfrm>
          <a:prstGeom prst="rect">
            <a:avLst/>
          </a:prstGeom>
          <a:noFill/>
          <a:ln w="9525">
            <a:noFill/>
            <a:miter lim="800000"/>
            <a:headEnd/>
            <a:tailEnd/>
          </a:ln>
        </p:spPr>
        <p:txBody>
          <a:bodyPr>
            <a:spAutoFit/>
          </a:bodyPr>
          <a:lstStyle/>
          <a:p>
            <a:pPr>
              <a:spcAft>
                <a:spcPts val="1200"/>
              </a:spcAft>
              <a:defRPr/>
            </a:pPr>
            <a:r>
              <a:rPr lang="en-US" sz="2400" dirty="0">
                <a:solidFill>
                  <a:schemeClr val="bg1">
                    <a:lumMod val="20000"/>
                    <a:lumOff val="80000"/>
                  </a:schemeClr>
                </a:solidFill>
                <a:latin typeface="Times New Roman" pitchFamily="18" charset="0"/>
                <a:cs typeface="Times New Roman" pitchFamily="18" charset="0"/>
              </a:rPr>
              <a:t>742.17 Disposition of eggs, sperm, or preembryos; rights of inheritance.—</a:t>
            </a:r>
          </a:p>
          <a:p>
            <a:pPr>
              <a:defRPr/>
            </a:pPr>
            <a:r>
              <a:rPr lang="en-US" sz="2400" dirty="0">
                <a:solidFill>
                  <a:schemeClr val="bg1">
                    <a:lumMod val="20000"/>
                    <a:lumOff val="80000"/>
                  </a:schemeClr>
                </a:solidFill>
                <a:latin typeface="Times New Roman" pitchFamily="18" charset="0"/>
                <a:cs typeface="Times New Roman" pitchFamily="18" charset="0"/>
              </a:rPr>
              <a:t>		*  *  *</a:t>
            </a:r>
          </a:p>
          <a:p>
            <a:pPr>
              <a:defRPr/>
            </a:pPr>
            <a:r>
              <a:rPr lang="en-US" sz="2400" dirty="0">
                <a:solidFill>
                  <a:schemeClr val="bg1">
                    <a:lumMod val="20000"/>
                    <a:lumOff val="80000"/>
                  </a:schemeClr>
                </a:solidFill>
                <a:latin typeface="Times New Roman" pitchFamily="18" charset="0"/>
                <a:cs typeface="Times New Roman" pitchFamily="18" charset="0"/>
              </a:rPr>
              <a:t>(4) A child conceived from the eggs or sperm of a person or persons who died before the transfer of their eggs, sperm, or preembryos to a woman’s body shall not be eligible for a claim against the decedent’s estate unless the child has been provided for by the decedent’s will.</a:t>
            </a:r>
          </a:p>
          <a:p>
            <a:pPr>
              <a:defRPr/>
            </a:pPr>
            <a:endParaRPr lang="en-US" sz="2400" dirty="0">
              <a:solidFill>
                <a:schemeClr val="bg1">
                  <a:lumMod val="20000"/>
                  <a:lumOff val="80000"/>
                </a:schemeClr>
              </a:solidFill>
            </a:endParaRPr>
          </a:p>
        </p:txBody>
      </p:sp>
    </p:spTree>
  </p:cSld>
  <p:clrMapOvr>
    <a:masterClrMapping/>
  </p:clrMapOvr>
  <p:transition spd="med">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 name="Rectangle 2"/>
          <p:cNvSpPr txBox="1">
            <a:spLocks noChangeArrowheads="1"/>
          </p:cNvSpPr>
          <p:nvPr/>
        </p:nvSpPr>
        <p:spPr bwMode="auto">
          <a:xfrm>
            <a:off x="2971800" y="609600"/>
            <a:ext cx="5484813" cy="914400"/>
          </a:xfrm>
          <a:prstGeom prst="rect">
            <a:avLst/>
          </a:prstGeom>
          <a:noFill/>
          <a:ln w="9525">
            <a:noFill/>
            <a:miter lim="800000"/>
            <a:headEnd/>
            <a:tailEnd/>
          </a:ln>
        </p:spPr>
        <p:txBody>
          <a:bodyPr anchor="ctr"/>
          <a:lstStyle/>
          <a:p>
            <a:pPr eaLnBrk="1" hangingPunct="1">
              <a:defRPr/>
            </a:pPr>
            <a:r>
              <a:rPr lang="en-US" sz="3200" kern="0" dirty="0">
                <a:solidFill>
                  <a:schemeClr val="bg1">
                    <a:lumMod val="20000"/>
                    <a:lumOff val="80000"/>
                  </a:schemeClr>
                </a:solidFill>
                <a:latin typeface="Times New Roman" pitchFamily="18" charset="0"/>
                <a:ea typeface="+mj-ea"/>
                <a:cs typeface="Times New Roman" pitchFamily="18" charset="0"/>
              </a:rPr>
              <a:t>Existing Florida Statutes</a:t>
            </a:r>
          </a:p>
        </p:txBody>
      </p:sp>
      <p:sp>
        <p:nvSpPr>
          <p:cNvPr id="11267" name="TextBox 14"/>
          <p:cNvSpPr txBox="1">
            <a:spLocks noChangeArrowheads="1"/>
          </p:cNvSpPr>
          <p:nvPr/>
        </p:nvSpPr>
        <p:spPr bwMode="auto">
          <a:xfrm>
            <a:off x="2819400" y="1828800"/>
            <a:ext cx="5486400" cy="4308872"/>
          </a:xfrm>
          <a:prstGeom prst="rect">
            <a:avLst/>
          </a:prstGeom>
          <a:noFill/>
          <a:ln w="9525">
            <a:noFill/>
            <a:miter lim="800000"/>
            <a:headEnd/>
            <a:tailEnd/>
          </a:ln>
        </p:spPr>
        <p:txBody>
          <a:bodyPr>
            <a:spAutoFit/>
          </a:bodyPr>
          <a:lstStyle/>
          <a:p>
            <a:pPr>
              <a:spcAft>
                <a:spcPts val="1200"/>
              </a:spcAft>
              <a:defRPr/>
            </a:pPr>
            <a:r>
              <a:rPr lang="en-US" sz="2400" dirty="0">
                <a:solidFill>
                  <a:schemeClr val="bg1">
                    <a:lumMod val="50000"/>
                  </a:schemeClr>
                </a:solidFill>
                <a:latin typeface="Times New Roman" pitchFamily="18" charset="0"/>
                <a:cs typeface="Times New Roman" pitchFamily="18" charset="0"/>
              </a:rPr>
              <a:t>742.17 Disposition of eggs, sperm, or preembryos; rights of inheritance.—</a:t>
            </a:r>
          </a:p>
          <a:p>
            <a:pPr>
              <a:defRPr/>
            </a:pPr>
            <a:r>
              <a:rPr lang="en-US" sz="2400" dirty="0">
                <a:solidFill>
                  <a:schemeClr val="bg1">
                    <a:lumMod val="50000"/>
                  </a:schemeClr>
                </a:solidFill>
                <a:latin typeface="Times New Roman" pitchFamily="18" charset="0"/>
                <a:cs typeface="Times New Roman" pitchFamily="18" charset="0"/>
              </a:rPr>
              <a:t>		*  *  *</a:t>
            </a:r>
          </a:p>
          <a:p>
            <a:pPr>
              <a:defRPr/>
            </a:pPr>
            <a:r>
              <a:rPr lang="en-US" sz="2400" dirty="0">
                <a:solidFill>
                  <a:schemeClr val="bg1">
                    <a:lumMod val="50000"/>
                  </a:schemeClr>
                </a:solidFill>
                <a:latin typeface="Times New Roman" pitchFamily="18" charset="0"/>
                <a:cs typeface="Times New Roman" pitchFamily="18" charset="0"/>
              </a:rPr>
              <a:t>(4) A child conceived from the eggs or sperm of a person or persons who died before the transfer of their eggs, sperm, or preembryos to a woman’s body shall not be eligible </a:t>
            </a:r>
            <a:r>
              <a:rPr lang="en-US" sz="2400" b="1" dirty="0">
                <a:solidFill>
                  <a:schemeClr val="bg1">
                    <a:lumMod val="20000"/>
                    <a:lumOff val="80000"/>
                  </a:schemeClr>
                </a:solidFill>
                <a:latin typeface="Times New Roman" pitchFamily="18" charset="0"/>
                <a:cs typeface="Times New Roman" pitchFamily="18" charset="0"/>
              </a:rPr>
              <a:t>for a claim against the decedent’s estate</a:t>
            </a:r>
            <a:r>
              <a:rPr lang="en-US" sz="2400" dirty="0">
                <a:solidFill>
                  <a:schemeClr val="bg1">
                    <a:lumMod val="50000"/>
                  </a:schemeClr>
                </a:solidFill>
                <a:latin typeface="Times New Roman" pitchFamily="18" charset="0"/>
                <a:cs typeface="Times New Roman" pitchFamily="18" charset="0"/>
              </a:rPr>
              <a:t> unless the child has been provided for by the decedent’s will.</a:t>
            </a:r>
          </a:p>
          <a:p>
            <a:pPr>
              <a:defRPr/>
            </a:pPr>
            <a:endParaRPr lang="en-US" sz="2400" dirty="0">
              <a:solidFill>
                <a:schemeClr val="bg1">
                  <a:lumMod val="20000"/>
                  <a:lumOff val="80000"/>
                </a:schemeClr>
              </a:solidFill>
            </a:endParaRPr>
          </a:p>
        </p:txBody>
      </p:sp>
    </p:spTree>
  </p:cSld>
  <p:clrMapOvr>
    <a:masterClrMapping/>
  </p:clrMapOvr>
  <p:transition spd="med">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 name="Rectangle 2"/>
          <p:cNvSpPr txBox="1">
            <a:spLocks noChangeArrowheads="1"/>
          </p:cNvSpPr>
          <p:nvPr/>
        </p:nvSpPr>
        <p:spPr bwMode="auto">
          <a:xfrm>
            <a:off x="2971800" y="609600"/>
            <a:ext cx="5484813" cy="914400"/>
          </a:xfrm>
          <a:prstGeom prst="rect">
            <a:avLst/>
          </a:prstGeom>
          <a:noFill/>
          <a:ln w="9525">
            <a:noFill/>
            <a:miter lim="800000"/>
            <a:headEnd/>
            <a:tailEnd/>
          </a:ln>
        </p:spPr>
        <p:txBody>
          <a:bodyPr anchor="ctr"/>
          <a:lstStyle/>
          <a:p>
            <a:pPr eaLnBrk="1" hangingPunct="1">
              <a:defRPr/>
            </a:pPr>
            <a:r>
              <a:rPr lang="en-US" sz="3200" kern="0" dirty="0">
                <a:solidFill>
                  <a:schemeClr val="bg1">
                    <a:lumMod val="20000"/>
                    <a:lumOff val="80000"/>
                  </a:schemeClr>
                </a:solidFill>
                <a:latin typeface="Times New Roman" pitchFamily="18" charset="0"/>
                <a:ea typeface="+mj-ea"/>
                <a:cs typeface="Times New Roman" pitchFamily="18" charset="0"/>
              </a:rPr>
              <a:t>What is a “Claim”?</a:t>
            </a:r>
          </a:p>
        </p:txBody>
      </p:sp>
      <p:sp>
        <p:nvSpPr>
          <p:cNvPr id="11267" name="TextBox 14"/>
          <p:cNvSpPr txBox="1">
            <a:spLocks noChangeArrowheads="1"/>
          </p:cNvSpPr>
          <p:nvPr/>
        </p:nvSpPr>
        <p:spPr bwMode="auto">
          <a:xfrm>
            <a:off x="2819400" y="1828800"/>
            <a:ext cx="5486400" cy="4154488"/>
          </a:xfrm>
          <a:prstGeom prst="rect">
            <a:avLst/>
          </a:prstGeom>
          <a:noFill/>
          <a:ln w="9525">
            <a:noFill/>
            <a:miter lim="800000"/>
            <a:headEnd/>
            <a:tailEnd/>
          </a:ln>
        </p:spPr>
        <p:txBody>
          <a:bodyPr>
            <a:spAutoFit/>
          </a:bodyPr>
          <a:lstStyle/>
          <a:p>
            <a:pPr>
              <a:defRPr/>
            </a:pPr>
            <a:r>
              <a:rPr lang="en-US" sz="2400" dirty="0">
                <a:solidFill>
                  <a:schemeClr val="bg1">
                    <a:lumMod val="20000"/>
                    <a:lumOff val="80000"/>
                  </a:schemeClr>
                </a:solidFill>
                <a:latin typeface="Times New Roman" pitchFamily="18" charset="0"/>
                <a:cs typeface="Times New Roman" pitchFamily="18" charset="0"/>
              </a:rPr>
              <a:t>Rule 5.240 – Heirs may claim in interest in the estate, but is it really a “claim”</a:t>
            </a:r>
          </a:p>
          <a:p>
            <a:pPr>
              <a:defRPr/>
            </a:pPr>
            <a:endParaRPr lang="en-US" sz="2400" dirty="0">
              <a:solidFill>
                <a:schemeClr val="bg1">
                  <a:lumMod val="20000"/>
                  <a:lumOff val="80000"/>
                </a:schemeClr>
              </a:solidFill>
              <a:latin typeface="Times New Roman" pitchFamily="18" charset="0"/>
              <a:cs typeface="Times New Roman" pitchFamily="18" charset="0"/>
            </a:endParaRPr>
          </a:p>
          <a:p>
            <a:pPr>
              <a:defRPr/>
            </a:pPr>
            <a:r>
              <a:rPr lang="en-US" sz="2400" dirty="0">
                <a:solidFill>
                  <a:schemeClr val="bg1">
                    <a:lumMod val="20000"/>
                    <a:lumOff val="80000"/>
                  </a:schemeClr>
                </a:solidFill>
                <a:latin typeface="Times New Roman" pitchFamily="18" charset="0"/>
                <a:cs typeface="Times New Roman" pitchFamily="18" charset="0"/>
              </a:rPr>
              <a:t>Rule 5.385 – Determination of beneficiaries – must include a statement of “persons whose names are not known…who have claims against, or interest in, the estate as beneficiaries”</a:t>
            </a:r>
          </a:p>
          <a:p>
            <a:pPr>
              <a:defRPr/>
            </a:pPr>
            <a:endParaRPr lang="en-US" sz="2400" dirty="0">
              <a:solidFill>
                <a:schemeClr val="bg1">
                  <a:lumMod val="20000"/>
                  <a:lumOff val="80000"/>
                </a:schemeClr>
              </a:solidFill>
              <a:latin typeface="Times New Roman" pitchFamily="18" charset="0"/>
              <a:cs typeface="Times New Roman" pitchFamily="18" charset="0"/>
            </a:endParaRPr>
          </a:p>
          <a:p>
            <a:pPr>
              <a:defRPr/>
            </a:pPr>
            <a:r>
              <a:rPr lang="en-US" sz="2400" dirty="0">
                <a:solidFill>
                  <a:schemeClr val="bg1">
                    <a:lumMod val="20000"/>
                    <a:lumOff val="80000"/>
                  </a:schemeClr>
                </a:solidFill>
                <a:latin typeface="Times New Roman" pitchFamily="18" charset="0"/>
                <a:cs typeface="Times New Roman" pitchFamily="18" charset="0"/>
              </a:rPr>
              <a:t>But 731.201 defines a claim as a liability of the decedent</a:t>
            </a:r>
            <a:endParaRPr lang="en-US" sz="2400" dirty="0">
              <a:solidFill>
                <a:schemeClr val="bg1">
                  <a:lumMod val="20000"/>
                  <a:lumOff val="80000"/>
                </a:schemeClr>
              </a:solidFill>
            </a:endParaRPr>
          </a:p>
        </p:txBody>
      </p:sp>
    </p:spTree>
  </p:cSld>
  <p:clrMapOvr>
    <a:masterClrMapping/>
  </p:clrMapOvr>
  <p:transition spd="med">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762000"/>
            <a:ext cx="6781800" cy="914400"/>
          </a:xfrm>
        </p:spPr>
        <p:txBody>
          <a:bodyPr/>
          <a:lstStyle/>
          <a:p>
            <a:pPr eaLnBrk="1" hangingPunct="1"/>
            <a:r>
              <a:rPr lang="en-US" sz="2800" smtClean="0">
                <a:latin typeface="Times New Roman" pitchFamily="18" charset="0"/>
                <a:cs typeface="Times New Roman" pitchFamily="18" charset="0"/>
              </a:rPr>
              <a:t>Astrue v. Capato, U.S. Supreme Court 2012</a:t>
            </a:r>
          </a:p>
        </p:txBody>
      </p:sp>
      <p:sp>
        <p:nvSpPr>
          <p:cNvPr id="6147" name="Rectangle 3"/>
          <p:cNvSpPr>
            <a:spLocks noGrp="1" noChangeArrowheads="1"/>
          </p:cNvSpPr>
          <p:nvPr>
            <p:ph idx="1"/>
          </p:nvPr>
        </p:nvSpPr>
        <p:spPr>
          <a:xfrm>
            <a:off x="2743200" y="1676400"/>
            <a:ext cx="5791200" cy="4956175"/>
          </a:xfrm>
        </p:spPr>
        <p:txBody>
          <a:bodyPr/>
          <a:lstStyle/>
          <a:p>
            <a:pPr eaLnBrk="1" hangingPunct="1"/>
            <a:r>
              <a:rPr lang="en-US" sz="2400" smtClean="0">
                <a:latin typeface="Times New Roman" pitchFamily="18" charset="0"/>
                <a:cs typeface="Times New Roman" pitchFamily="18" charset="0"/>
              </a:rPr>
              <a:t>Supreme Court held that in order to qualify for social security benefits as a survivor, a child must qualify for inheritance through intestate succession</a:t>
            </a:r>
          </a:p>
          <a:p>
            <a:pPr eaLnBrk="1" hangingPunct="1"/>
            <a:r>
              <a:rPr lang="en-US" sz="2400" smtClean="0">
                <a:latin typeface="Times New Roman" pitchFamily="18" charset="0"/>
                <a:cs typeface="Times New Roman" pitchFamily="18" charset="0"/>
              </a:rPr>
              <a:t>Florida law applied (maybe?)</a:t>
            </a:r>
          </a:p>
          <a:p>
            <a:pPr eaLnBrk="1" hangingPunct="1"/>
            <a:r>
              <a:rPr lang="en-US" sz="2400" smtClean="0">
                <a:latin typeface="Times New Roman" pitchFamily="18" charset="0"/>
                <a:cs typeface="Times New Roman" pitchFamily="18" charset="0"/>
              </a:rPr>
              <a:t>“The technology that made the twins' conception and birth possible, it is safe to say, was not contemplated by Congress when the relevant provisions of the Social Security Act (Act) originated (1939) or were amended to read as they now do (1965).</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wipe(left)">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wipe(left)">
                                      <p:cBhvr>
                                        <p:cTn id="12" dur="500"/>
                                        <p:tgtEl>
                                          <p:spTgt spid="61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wipe(left)">
                                      <p:cBhvr>
                                        <p:cTn id="17" dur="500"/>
                                        <p:tgtEl>
                                          <p:spTgt spid="61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 name="Rectangle 2"/>
          <p:cNvSpPr txBox="1">
            <a:spLocks noChangeArrowheads="1"/>
          </p:cNvSpPr>
          <p:nvPr/>
        </p:nvSpPr>
        <p:spPr bwMode="auto">
          <a:xfrm>
            <a:off x="2971800" y="609600"/>
            <a:ext cx="5484813" cy="914400"/>
          </a:xfrm>
          <a:prstGeom prst="rect">
            <a:avLst/>
          </a:prstGeom>
          <a:noFill/>
          <a:ln w="9525">
            <a:noFill/>
            <a:miter lim="800000"/>
            <a:headEnd/>
            <a:tailEnd/>
          </a:ln>
        </p:spPr>
        <p:txBody>
          <a:bodyPr anchor="ctr"/>
          <a:lstStyle/>
          <a:p>
            <a:pPr eaLnBrk="1" hangingPunct="1">
              <a:defRPr/>
            </a:pPr>
            <a:r>
              <a:rPr lang="en-US" sz="3200" kern="0" dirty="0">
                <a:solidFill>
                  <a:schemeClr val="bg1">
                    <a:lumMod val="20000"/>
                    <a:lumOff val="80000"/>
                  </a:schemeClr>
                </a:solidFill>
                <a:latin typeface="Times New Roman" pitchFamily="18" charset="0"/>
                <a:ea typeface="+mj-ea"/>
                <a:cs typeface="Times New Roman" pitchFamily="18" charset="0"/>
              </a:rPr>
              <a:t>Existing Florida Statutes</a:t>
            </a:r>
          </a:p>
        </p:txBody>
      </p:sp>
      <p:sp>
        <p:nvSpPr>
          <p:cNvPr id="12291" name="TextBox 14"/>
          <p:cNvSpPr txBox="1">
            <a:spLocks noChangeArrowheads="1"/>
          </p:cNvSpPr>
          <p:nvPr/>
        </p:nvSpPr>
        <p:spPr bwMode="auto">
          <a:xfrm>
            <a:off x="2819400" y="1828800"/>
            <a:ext cx="5486400" cy="3816350"/>
          </a:xfrm>
          <a:prstGeom prst="rect">
            <a:avLst/>
          </a:prstGeom>
          <a:noFill/>
          <a:ln w="9525">
            <a:noFill/>
            <a:miter lim="800000"/>
            <a:headEnd/>
            <a:tailEnd/>
          </a:ln>
        </p:spPr>
        <p:txBody>
          <a:bodyPr>
            <a:spAutoFit/>
          </a:bodyPr>
          <a:lstStyle/>
          <a:p>
            <a:pPr>
              <a:defRPr/>
            </a:pPr>
            <a:r>
              <a:rPr lang="en-US" sz="2200" dirty="0">
                <a:solidFill>
                  <a:schemeClr val="bg1">
                    <a:lumMod val="20000"/>
                    <a:lumOff val="80000"/>
                  </a:schemeClr>
                </a:solidFill>
                <a:latin typeface="Times New Roman" pitchFamily="18" charset="0"/>
                <a:cs typeface="Times New Roman" pitchFamily="18" charset="0"/>
              </a:rPr>
              <a:t>742.11 Presumed status of child conceived by means of artificial or in vitro insemination or donated eggs or preembryos.—</a:t>
            </a:r>
          </a:p>
          <a:p>
            <a:pPr>
              <a:defRPr/>
            </a:pPr>
            <a:r>
              <a:rPr lang="en-US" sz="2200" dirty="0">
                <a:solidFill>
                  <a:schemeClr val="bg1">
                    <a:lumMod val="20000"/>
                    <a:lumOff val="80000"/>
                  </a:schemeClr>
                </a:solidFill>
                <a:latin typeface="Times New Roman" pitchFamily="18" charset="0"/>
                <a:cs typeface="Times New Roman" pitchFamily="18" charset="0"/>
              </a:rPr>
              <a:t>(1) Except in the case of gestational surrogacy, any child born within wedlock who has been conceived by the means of artificial or in vitro insemination is irrebuttably presumed to be the child of the husband and wife, provided that both husband and wife have consented in writing to the artificial or in vitro insemination.</a:t>
            </a:r>
            <a:endParaRPr lang="en-US" sz="2200" dirty="0">
              <a:solidFill>
                <a:schemeClr val="bg1">
                  <a:lumMod val="20000"/>
                  <a:lumOff val="80000"/>
                </a:schemeClr>
              </a:solidFill>
            </a:endParaRPr>
          </a:p>
        </p:txBody>
      </p:sp>
    </p:spTree>
  </p:cSld>
  <p:clrMapOvr>
    <a:masterClrMapping/>
  </p:clrMapOvr>
  <p:transition spd="med">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 name="Rectangle 2"/>
          <p:cNvSpPr txBox="1">
            <a:spLocks noChangeArrowheads="1"/>
          </p:cNvSpPr>
          <p:nvPr/>
        </p:nvSpPr>
        <p:spPr bwMode="auto">
          <a:xfrm>
            <a:off x="2971800" y="609600"/>
            <a:ext cx="5484813" cy="914400"/>
          </a:xfrm>
          <a:prstGeom prst="rect">
            <a:avLst/>
          </a:prstGeom>
          <a:noFill/>
          <a:ln w="9525">
            <a:noFill/>
            <a:miter lim="800000"/>
            <a:headEnd/>
            <a:tailEnd/>
          </a:ln>
        </p:spPr>
        <p:txBody>
          <a:bodyPr anchor="ctr"/>
          <a:lstStyle/>
          <a:p>
            <a:pPr eaLnBrk="1" hangingPunct="1">
              <a:defRPr/>
            </a:pPr>
            <a:r>
              <a:rPr lang="en-US" sz="3200" kern="0" dirty="0">
                <a:solidFill>
                  <a:schemeClr val="bg1">
                    <a:lumMod val="20000"/>
                    <a:lumOff val="80000"/>
                  </a:schemeClr>
                </a:solidFill>
                <a:latin typeface="Times New Roman" pitchFamily="18" charset="0"/>
                <a:ea typeface="+mj-ea"/>
                <a:cs typeface="Times New Roman" pitchFamily="18" charset="0"/>
              </a:rPr>
              <a:t>Existing Florida Statutes</a:t>
            </a:r>
          </a:p>
        </p:txBody>
      </p:sp>
      <p:sp>
        <p:nvSpPr>
          <p:cNvPr id="13315" name="TextBox 14"/>
          <p:cNvSpPr txBox="1">
            <a:spLocks noChangeArrowheads="1"/>
          </p:cNvSpPr>
          <p:nvPr/>
        </p:nvSpPr>
        <p:spPr bwMode="auto">
          <a:xfrm>
            <a:off x="2819400" y="1828800"/>
            <a:ext cx="5486400" cy="4154488"/>
          </a:xfrm>
          <a:prstGeom prst="rect">
            <a:avLst/>
          </a:prstGeom>
          <a:noFill/>
          <a:ln w="9525">
            <a:noFill/>
            <a:miter lim="800000"/>
            <a:headEnd/>
            <a:tailEnd/>
          </a:ln>
        </p:spPr>
        <p:txBody>
          <a:bodyPr>
            <a:spAutoFit/>
          </a:bodyPr>
          <a:lstStyle/>
          <a:p>
            <a:pPr>
              <a:defRPr/>
            </a:pPr>
            <a:r>
              <a:rPr lang="en-US" sz="2200" dirty="0">
                <a:solidFill>
                  <a:schemeClr val="bg1">
                    <a:lumMod val="20000"/>
                    <a:lumOff val="80000"/>
                  </a:schemeClr>
                </a:solidFill>
                <a:latin typeface="Times New Roman" pitchFamily="18" charset="0"/>
                <a:cs typeface="Times New Roman" pitchFamily="18" charset="0"/>
              </a:rPr>
              <a:t>742.11 Presumed status of child conceived by means of artificial or in vitro insemination or donated eggs or preembryos.—</a:t>
            </a:r>
          </a:p>
          <a:p>
            <a:pPr>
              <a:defRPr/>
            </a:pPr>
            <a:r>
              <a:rPr lang="en-US" sz="2200" dirty="0">
                <a:solidFill>
                  <a:schemeClr val="bg1">
                    <a:lumMod val="20000"/>
                    <a:lumOff val="80000"/>
                  </a:schemeClr>
                </a:solidFill>
                <a:latin typeface="Times New Roman" pitchFamily="18" charset="0"/>
                <a:cs typeface="Times New Roman" pitchFamily="18" charset="0"/>
              </a:rPr>
              <a:t>		*  *  *</a:t>
            </a:r>
          </a:p>
          <a:p>
            <a:pPr>
              <a:defRPr/>
            </a:pPr>
            <a:r>
              <a:rPr lang="en-US" sz="2200" dirty="0">
                <a:solidFill>
                  <a:schemeClr val="bg1">
                    <a:lumMod val="20000"/>
                    <a:lumOff val="80000"/>
                  </a:schemeClr>
                </a:solidFill>
                <a:latin typeface="Times New Roman" pitchFamily="18" charset="0"/>
                <a:cs typeface="Times New Roman" pitchFamily="18" charset="0"/>
              </a:rPr>
              <a:t>(2) Except in the case of gestational surrogacy, any child born within wedlock who has been conceived by means of donated eggs or preembryos shall be irrebuttably presumed to be the child of the recipient gestating woman and her husband, provided that both parties have consented in writing to the use of donated eggs or preembryos.</a:t>
            </a:r>
            <a:endParaRPr lang="en-US" sz="2200" dirty="0">
              <a:solidFill>
                <a:schemeClr val="bg1">
                  <a:lumMod val="20000"/>
                  <a:lumOff val="80000"/>
                </a:schemeClr>
              </a:solidFill>
            </a:endParaRPr>
          </a:p>
        </p:txBody>
      </p:sp>
    </p:spTree>
  </p:cSld>
  <p:clrMapOvr>
    <a:masterClrMapping/>
  </p:clrMapOvr>
  <p:transition spd="med">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2971800" y="609600"/>
            <a:ext cx="5484813" cy="914400"/>
          </a:xfrm>
        </p:spPr>
        <p:txBody>
          <a:bodyPr/>
          <a:lstStyle/>
          <a:p>
            <a:pPr eaLnBrk="1" hangingPunct="1"/>
            <a:r>
              <a:rPr lang="en-US" smtClean="0">
                <a:latin typeface="Times New Roman" pitchFamily="18" charset="0"/>
                <a:cs typeface="Times New Roman" pitchFamily="18" charset="0"/>
              </a:rPr>
              <a:t>Proposed Florida Statutes</a:t>
            </a:r>
          </a:p>
        </p:txBody>
      </p:sp>
      <p:sp>
        <p:nvSpPr>
          <p:cNvPr id="39939" name="Rectangle 3"/>
          <p:cNvSpPr>
            <a:spLocks noGrp="1" noChangeArrowheads="1"/>
          </p:cNvSpPr>
          <p:nvPr>
            <p:ph idx="1"/>
          </p:nvPr>
        </p:nvSpPr>
        <p:spPr>
          <a:xfrm>
            <a:off x="2741613" y="1828800"/>
            <a:ext cx="5484812" cy="3352800"/>
          </a:xfrm>
        </p:spPr>
        <p:txBody>
          <a:bodyPr/>
          <a:lstStyle/>
          <a:p>
            <a:pPr eaLnBrk="1" hangingPunct="1"/>
            <a:r>
              <a:rPr lang="en-US" sz="2400" smtClean="0">
                <a:latin typeface="Times New Roman" pitchFamily="18" charset="0"/>
                <a:cs typeface="Times New Roman" pitchFamily="18" charset="0"/>
              </a:rPr>
              <a:t>Just a DRAFT</a:t>
            </a:r>
          </a:p>
          <a:p>
            <a:pPr eaLnBrk="1" hangingPunct="1"/>
            <a:r>
              <a:rPr lang="en-US" sz="2400" i="1" smtClean="0">
                <a:latin typeface="Times New Roman" pitchFamily="18" charset="0"/>
                <a:cs typeface="Times New Roman" pitchFamily="18" charset="0"/>
              </a:rPr>
              <a:t>732.1065 Afterborn heirs.—A child that was not in utero before a decedent’s death shall not inherit from the decedent’s estate unless the child has been specifically provided for in the decedent’s will.</a:t>
            </a:r>
            <a:endParaRPr lang="en-US" i="1" smtClean="0"/>
          </a:p>
        </p:txBody>
      </p:sp>
    </p:spTree>
  </p:cSld>
  <p:clrMapOvr>
    <a:masterClrMapping/>
  </p:clrMapOvr>
  <p:transition spd="med">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 name="Rectangle 2"/>
          <p:cNvSpPr txBox="1">
            <a:spLocks noChangeArrowheads="1"/>
          </p:cNvSpPr>
          <p:nvPr/>
        </p:nvSpPr>
        <p:spPr bwMode="auto">
          <a:xfrm>
            <a:off x="2971800" y="609600"/>
            <a:ext cx="5484813" cy="914400"/>
          </a:xfrm>
          <a:prstGeom prst="rect">
            <a:avLst/>
          </a:prstGeom>
          <a:noFill/>
          <a:ln w="9525">
            <a:noFill/>
            <a:miter lim="800000"/>
            <a:headEnd/>
            <a:tailEnd/>
          </a:ln>
        </p:spPr>
        <p:txBody>
          <a:bodyPr anchor="ctr"/>
          <a:lstStyle/>
          <a:p>
            <a:pPr eaLnBrk="1" hangingPunct="1">
              <a:defRPr/>
            </a:pPr>
            <a:r>
              <a:rPr lang="en-US" sz="3200" kern="0" dirty="0">
                <a:solidFill>
                  <a:schemeClr val="bg1">
                    <a:lumMod val="20000"/>
                    <a:lumOff val="80000"/>
                  </a:schemeClr>
                </a:solidFill>
                <a:latin typeface="Times New Roman" pitchFamily="18" charset="0"/>
                <a:ea typeface="+mj-ea"/>
                <a:cs typeface="Times New Roman" pitchFamily="18" charset="0"/>
              </a:rPr>
              <a:t>Existing Florida Statutes</a:t>
            </a:r>
          </a:p>
        </p:txBody>
      </p:sp>
      <p:sp>
        <p:nvSpPr>
          <p:cNvPr id="14339" name="TextBox 14"/>
          <p:cNvSpPr txBox="1">
            <a:spLocks noChangeArrowheads="1"/>
          </p:cNvSpPr>
          <p:nvPr/>
        </p:nvSpPr>
        <p:spPr bwMode="auto">
          <a:xfrm>
            <a:off x="2819400" y="1828800"/>
            <a:ext cx="5486400" cy="2678113"/>
          </a:xfrm>
          <a:prstGeom prst="rect">
            <a:avLst/>
          </a:prstGeom>
          <a:noFill/>
          <a:ln w="9525">
            <a:noFill/>
            <a:miter lim="800000"/>
            <a:headEnd/>
            <a:tailEnd/>
          </a:ln>
        </p:spPr>
        <p:txBody>
          <a:bodyPr>
            <a:spAutoFit/>
          </a:bodyPr>
          <a:lstStyle/>
          <a:p>
            <a:pPr>
              <a:defRPr/>
            </a:pPr>
            <a:r>
              <a:rPr lang="en-US" sz="2400" dirty="0">
                <a:solidFill>
                  <a:schemeClr val="bg1">
                    <a:lumMod val="20000"/>
                    <a:lumOff val="80000"/>
                  </a:schemeClr>
                </a:solidFill>
                <a:latin typeface="Times New Roman" pitchFamily="18" charset="0"/>
                <a:cs typeface="Times New Roman" pitchFamily="18" charset="0"/>
              </a:rPr>
              <a:t>732.608 Construction of terms.—The laws used to determine paternity and relationships for the purposes of intestate succession apply when determining whether class gift terminology and terms of relationship include adopted persons and persons born out of wedlock.</a:t>
            </a:r>
          </a:p>
        </p:txBody>
      </p:sp>
    </p:spTree>
  </p:cSld>
  <p:clrMapOvr>
    <a:masterClrMapping/>
  </p:clrMapOvr>
  <p:transition spd="med">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 name="Rectangle 2"/>
          <p:cNvSpPr txBox="1">
            <a:spLocks noChangeArrowheads="1"/>
          </p:cNvSpPr>
          <p:nvPr/>
        </p:nvSpPr>
        <p:spPr bwMode="auto">
          <a:xfrm>
            <a:off x="2971800" y="609600"/>
            <a:ext cx="5484813" cy="914400"/>
          </a:xfrm>
          <a:prstGeom prst="rect">
            <a:avLst/>
          </a:prstGeom>
          <a:noFill/>
          <a:ln w="9525">
            <a:noFill/>
            <a:miter lim="800000"/>
            <a:headEnd/>
            <a:tailEnd/>
          </a:ln>
        </p:spPr>
        <p:txBody>
          <a:bodyPr anchor="ctr"/>
          <a:lstStyle/>
          <a:p>
            <a:pPr eaLnBrk="1" hangingPunct="1">
              <a:defRPr/>
            </a:pPr>
            <a:r>
              <a:rPr lang="en-US" sz="3200" kern="0" dirty="0">
                <a:solidFill>
                  <a:schemeClr val="bg1">
                    <a:lumMod val="20000"/>
                    <a:lumOff val="80000"/>
                  </a:schemeClr>
                </a:solidFill>
                <a:latin typeface="Times New Roman" pitchFamily="18" charset="0"/>
                <a:ea typeface="+mj-ea"/>
                <a:cs typeface="Times New Roman" pitchFamily="18" charset="0"/>
              </a:rPr>
              <a:t>Existing Florida Statutes</a:t>
            </a:r>
          </a:p>
        </p:txBody>
      </p:sp>
      <p:sp>
        <p:nvSpPr>
          <p:cNvPr id="15363" name="TextBox 14"/>
          <p:cNvSpPr txBox="1">
            <a:spLocks noChangeArrowheads="1"/>
          </p:cNvSpPr>
          <p:nvPr/>
        </p:nvSpPr>
        <p:spPr bwMode="auto">
          <a:xfrm>
            <a:off x="2819400" y="1828800"/>
            <a:ext cx="5486400" cy="2678113"/>
          </a:xfrm>
          <a:prstGeom prst="rect">
            <a:avLst/>
          </a:prstGeom>
          <a:noFill/>
          <a:ln w="9525">
            <a:noFill/>
            <a:miter lim="800000"/>
            <a:headEnd/>
            <a:tailEnd/>
          </a:ln>
        </p:spPr>
        <p:txBody>
          <a:bodyPr>
            <a:spAutoFit/>
          </a:bodyPr>
          <a:lstStyle/>
          <a:p>
            <a:pPr>
              <a:defRPr/>
            </a:pPr>
            <a:r>
              <a:rPr lang="en-US" sz="2400" dirty="0">
                <a:solidFill>
                  <a:schemeClr val="bg1">
                    <a:lumMod val="20000"/>
                    <a:lumOff val="80000"/>
                  </a:schemeClr>
                </a:solidFill>
                <a:latin typeface="Times New Roman" pitchFamily="18" charset="0"/>
                <a:cs typeface="Times New Roman" pitchFamily="18" charset="0"/>
              </a:rPr>
              <a:t>736.1102 Construction of terms.—The laws used to determine paternity and relationships for the purposes of intestate succession apply when determining whether class gift terminology and terms of relationship include adopted persons and persons born out of wedlock.</a:t>
            </a:r>
          </a:p>
        </p:txBody>
      </p:sp>
    </p:spTree>
  </p:cSld>
  <p:clrMapOvr>
    <a:masterClrMapping/>
  </p:clrMapOvr>
  <p:transition spd="med">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 name="Rectangle 2"/>
          <p:cNvSpPr txBox="1">
            <a:spLocks noChangeArrowheads="1"/>
          </p:cNvSpPr>
          <p:nvPr/>
        </p:nvSpPr>
        <p:spPr bwMode="auto">
          <a:xfrm>
            <a:off x="2971800" y="609600"/>
            <a:ext cx="5484813" cy="914400"/>
          </a:xfrm>
          <a:prstGeom prst="rect">
            <a:avLst/>
          </a:prstGeom>
          <a:noFill/>
          <a:ln w="9525">
            <a:noFill/>
            <a:miter lim="800000"/>
            <a:headEnd/>
            <a:tailEnd/>
          </a:ln>
        </p:spPr>
        <p:txBody>
          <a:bodyPr anchor="ctr"/>
          <a:lstStyle/>
          <a:p>
            <a:pPr eaLnBrk="1" hangingPunct="1">
              <a:defRPr/>
            </a:pPr>
            <a:r>
              <a:rPr lang="en-US" sz="3200" kern="0" dirty="0">
                <a:solidFill>
                  <a:schemeClr val="bg1">
                    <a:lumMod val="20000"/>
                    <a:lumOff val="80000"/>
                  </a:schemeClr>
                </a:solidFill>
                <a:latin typeface="Times New Roman" pitchFamily="18" charset="0"/>
                <a:ea typeface="+mj-ea"/>
                <a:cs typeface="Times New Roman" pitchFamily="18" charset="0"/>
              </a:rPr>
              <a:t>Existing Florida Statutes</a:t>
            </a:r>
          </a:p>
        </p:txBody>
      </p:sp>
      <p:sp>
        <p:nvSpPr>
          <p:cNvPr id="16387" name="TextBox 14"/>
          <p:cNvSpPr txBox="1">
            <a:spLocks noChangeArrowheads="1"/>
          </p:cNvSpPr>
          <p:nvPr/>
        </p:nvSpPr>
        <p:spPr bwMode="auto">
          <a:xfrm>
            <a:off x="2819400" y="1828800"/>
            <a:ext cx="5486400" cy="2678113"/>
          </a:xfrm>
          <a:prstGeom prst="rect">
            <a:avLst/>
          </a:prstGeom>
          <a:noFill/>
          <a:ln w="9525">
            <a:noFill/>
            <a:miter lim="800000"/>
            <a:headEnd/>
            <a:tailEnd/>
          </a:ln>
        </p:spPr>
        <p:txBody>
          <a:bodyPr>
            <a:spAutoFit/>
          </a:bodyPr>
          <a:lstStyle/>
          <a:p>
            <a:pPr>
              <a:defRPr/>
            </a:pPr>
            <a:r>
              <a:rPr lang="en-US" sz="2400" dirty="0">
                <a:solidFill>
                  <a:schemeClr val="bg1">
                    <a:lumMod val="20000"/>
                    <a:lumOff val="80000"/>
                  </a:schemeClr>
                </a:solidFill>
                <a:latin typeface="Times New Roman" pitchFamily="18" charset="0"/>
                <a:cs typeface="Times New Roman" pitchFamily="18" charset="0"/>
              </a:rPr>
              <a:t>731.201(3) “Child” includes a person entitled to take as a child under this code by intestate succession from the parent whose relationship is involved, and excludes any person who is only a stepchild, a foster child, a grandchild, or a more remote descendant.</a:t>
            </a:r>
          </a:p>
        </p:txBody>
      </p:sp>
    </p:spTree>
  </p:cSld>
  <p:clrMapOvr>
    <a:masterClrMapping/>
  </p:clrMapOvr>
  <p:transition spd="med">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 name="Rectangle 2"/>
          <p:cNvSpPr txBox="1">
            <a:spLocks noChangeArrowheads="1"/>
          </p:cNvSpPr>
          <p:nvPr/>
        </p:nvSpPr>
        <p:spPr bwMode="auto">
          <a:xfrm>
            <a:off x="2971800" y="609600"/>
            <a:ext cx="5484813" cy="914400"/>
          </a:xfrm>
          <a:prstGeom prst="rect">
            <a:avLst/>
          </a:prstGeom>
          <a:noFill/>
          <a:ln w="9525">
            <a:noFill/>
            <a:miter lim="800000"/>
            <a:headEnd/>
            <a:tailEnd/>
          </a:ln>
        </p:spPr>
        <p:txBody>
          <a:bodyPr anchor="ctr"/>
          <a:lstStyle/>
          <a:p>
            <a:pPr eaLnBrk="1" hangingPunct="1">
              <a:defRPr/>
            </a:pPr>
            <a:r>
              <a:rPr lang="en-US" sz="3200" kern="0" dirty="0">
                <a:solidFill>
                  <a:schemeClr val="bg1">
                    <a:lumMod val="20000"/>
                    <a:lumOff val="80000"/>
                  </a:schemeClr>
                </a:solidFill>
                <a:latin typeface="Times New Roman" pitchFamily="18" charset="0"/>
                <a:ea typeface="+mj-ea"/>
                <a:cs typeface="Times New Roman" pitchFamily="18" charset="0"/>
              </a:rPr>
              <a:t>Existing Florida Statutes</a:t>
            </a:r>
          </a:p>
        </p:txBody>
      </p:sp>
      <p:sp>
        <p:nvSpPr>
          <p:cNvPr id="17411" name="TextBox 14"/>
          <p:cNvSpPr txBox="1">
            <a:spLocks noChangeArrowheads="1"/>
          </p:cNvSpPr>
          <p:nvPr/>
        </p:nvSpPr>
        <p:spPr bwMode="auto">
          <a:xfrm>
            <a:off x="2819400" y="1828800"/>
            <a:ext cx="5486400" cy="3046413"/>
          </a:xfrm>
          <a:prstGeom prst="rect">
            <a:avLst/>
          </a:prstGeom>
          <a:noFill/>
          <a:ln w="9525">
            <a:noFill/>
            <a:miter lim="800000"/>
            <a:headEnd/>
            <a:tailEnd/>
          </a:ln>
        </p:spPr>
        <p:txBody>
          <a:bodyPr>
            <a:spAutoFit/>
          </a:bodyPr>
          <a:lstStyle/>
          <a:p>
            <a:pPr>
              <a:defRPr/>
            </a:pPr>
            <a:r>
              <a:rPr lang="en-US" sz="2400" dirty="0">
                <a:solidFill>
                  <a:schemeClr val="bg1">
                    <a:lumMod val="20000"/>
                    <a:lumOff val="80000"/>
                  </a:schemeClr>
                </a:solidFill>
                <a:latin typeface="Times New Roman" pitchFamily="18" charset="0"/>
                <a:cs typeface="Times New Roman" pitchFamily="18" charset="0"/>
              </a:rPr>
              <a:t>731.201(9) “Descendant” means a person in any generational level down the applicable individual’s descending line and includes children, grandchildren, and more remote descendants. The term “descendant” is synonymous with the terms “lineal descendant” and “issue” but excludes collateral heirs.</a:t>
            </a:r>
          </a:p>
        </p:txBody>
      </p:sp>
    </p:spTree>
  </p:cSld>
  <p:clrMapOvr>
    <a:masterClrMapping/>
  </p:clrMapOvr>
  <p:transition spd="med">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 name="Rectangle 2"/>
          <p:cNvSpPr txBox="1">
            <a:spLocks noChangeArrowheads="1"/>
          </p:cNvSpPr>
          <p:nvPr/>
        </p:nvSpPr>
        <p:spPr bwMode="auto">
          <a:xfrm>
            <a:off x="2971800" y="609600"/>
            <a:ext cx="5484813" cy="914400"/>
          </a:xfrm>
          <a:prstGeom prst="rect">
            <a:avLst/>
          </a:prstGeom>
          <a:noFill/>
          <a:ln w="9525">
            <a:noFill/>
            <a:miter lim="800000"/>
            <a:headEnd/>
            <a:tailEnd/>
          </a:ln>
        </p:spPr>
        <p:txBody>
          <a:bodyPr anchor="ctr"/>
          <a:lstStyle/>
          <a:p>
            <a:pPr eaLnBrk="1" hangingPunct="1">
              <a:defRPr/>
            </a:pPr>
            <a:r>
              <a:rPr lang="en-US" sz="3200" kern="0" dirty="0">
                <a:solidFill>
                  <a:schemeClr val="bg1">
                    <a:lumMod val="20000"/>
                    <a:lumOff val="80000"/>
                  </a:schemeClr>
                </a:solidFill>
                <a:latin typeface="Times New Roman" pitchFamily="18" charset="0"/>
                <a:ea typeface="+mj-ea"/>
                <a:cs typeface="Times New Roman" pitchFamily="18" charset="0"/>
              </a:rPr>
              <a:t>Existing Florida Statutes</a:t>
            </a:r>
          </a:p>
        </p:txBody>
      </p:sp>
      <p:sp>
        <p:nvSpPr>
          <p:cNvPr id="18435" name="TextBox 14"/>
          <p:cNvSpPr txBox="1">
            <a:spLocks noChangeArrowheads="1"/>
          </p:cNvSpPr>
          <p:nvPr/>
        </p:nvSpPr>
        <p:spPr bwMode="auto">
          <a:xfrm>
            <a:off x="2819400" y="1828800"/>
            <a:ext cx="5486400" cy="3416300"/>
          </a:xfrm>
          <a:prstGeom prst="rect">
            <a:avLst/>
          </a:prstGeom>
          <a:noFill/>
          <a:ln w="9525">
            <a:noFill/>
            <a:miter lim="800000"/>
            <a:headEnd/>
            <a:tailEnd/>
          </a:ln>
        </p:spPr>
        <p:txBody>
          <a:bodyPr>
            <a:spAutoFit/>
          </a:bodyPr>
          <a:lstStyle/>
          <a:p>
            <a:pPr>
              <a:defRPr/>
            </a:pPr>
            <a:r>
              <a:rPr lang="en-US" sz="2400" dirty="0">
                <a:solidFill>
                  <a:schemeClr val="bg1">
                    <a:lumMod val="20000"/>
                    <a:lumOff val="80000"/>
                  </a:schemeClr>
                </a:solidFill>
                <a:latin typeface="Times New Roman" pitchFamily="18" charset="0"/>
                <a:cs typeface="Times New Roman" pitchFamily="18" charset="0"/>
              </a:rPr>
              <a:t>732.515 Separate writing identifying devises of tangible property.—A written statement or list referred to in the decedent’s will shall dispose of items of tangible personal property, other than property used in trade or business, not otherwise specifically disposed of by the will. </a:t>
            </a:r>
          </a:p>
          <a:p>
            <a:pPr>
              <a:defRPr/>
            </a:pPr>
            <a:r>
              <a:rPr lang="en-US" sz="2400" dirty="0">
                <a:solidFill>
                  <a:schemeClr val="bg1">
                    <a:lumMod val="20000"/>
                    <a:lumOff val="80000"/>
                  </a:schemeClr>
                </a:solidFill>
                <a:latin typeface="Times New Roman" pitchFamily="18" charset="0"/>
                <a:cs typeface="Times New Roman" pitchFamily="18" charset="0"/>
              </a:rPr>
              <a:t>		*  *  *</a:t>
            </a:r>
          </a:p>
        </p:txBody>
      </p:sp>
    </p:spTree>
  </p:cSld>
  <p:clrMapOvr>
    <a:masterClrMapping/>
  </p:clrMapOvr>
  <p:transition spd="med">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1828800" y="609600"/>
            <a:ext cx="6781800" cy="914400"/>
          </a:xfrm>
        </p:spPr>
        <p:txBody>
          <a:bodyPr/>
          <a:lstStyle/>
          <a:p>
            <a:pPr eaLnBrk="1" hangingPunct="1"/>
            <a:r>
              <a:rPr lang="en-US" sz="2800" smtClean="0">
                <a:latin typeface="Times New Roman" pitchFamily="18" charset="0"/>
                <a:cs typeface="Times New Roman" pitchFamily="18" charset="0"/>
              </a:rPr>
              <a:t>Tangible Personal Property?</a:t>
            </a:r>
          </a:p>
        </p:txBody>
      </p:sp>
      <p:sp>
        <p:nvSpPr>
          <p:cNvPr id="6147" name="Rectangle 3"/>
          <p:cNvSpPr>
            <a:spLocks noGrp="1" noChangeArrowheads="1"/>
          </p:cNvSpPr>
          <p:nvPr>
            <p:ph idx="1"/>
          </p:nvPr>
        </p:nvSpPr>
        <p:spPr>
          <a:xfrm>
            <a:off x="2743200" y="1752600"/>
            <a:ext cx="5484813" cy="3886200"/>
          </a:xfrm>
        </p:spPr>
        <p:txBody>
          <a:bodyPr/>
          <a:lstStyle/>
          <a:p>
            <a:pPr marL="0" indent="0" eaLnBrk="1" hangingPunct="1">
              <a:spcBef>
                <a:spcPts val="0"/>
              </a:spcBef>
              <a:buFontTx/>
              <a:buNone/>
              <a:defRPr/>
            </a:pPr>
            <a:r>
              <a:rPr lang="en-US" dirty="0" smtClean="0">
                <a:latin typeface="Times New Roman" pitchFamily="18" charset="0"/>
                <a:cs typeface="Times New Roman" pitchFamily="18" charset="0"/>
              </a:rPr>
              <a:t>Michelle’s partner, Amy Hickman, has the following case:</a:t>
            </a:r>
          </a:p>
          <a:p>
            <a:pPr marL="0" indent="0" eaLnBrk="1" hangingPunct="1">
              <a:spcBef>
                <a:spcPts val="0"/>
              </a:spcBef>
              <a:buFontTx/>
              <a:buNone/>
              <a:defRPr/>
            </a:pPr>
            <a:endParaRPr lang="en-US" dirty="0" smtClean="0">
              <a:latin typeface="Times New Roman" pitchFamily="18" charset="0"/>
              <a:cs typeface="Times New Roman" pitchFamily="18" charset="0"/>
            </a:endParaRPr>
          </a:p>
          <a:p>
            <a:pPr eaLnBrk="1" hangingPunct="1">
              <a:defRPr/>
            </a:pPr>
            <a:r>
              <a:rPr lang="en-US" dirty="0" smtClean="0">
                <a:latin typeface="Times New Roman" pitchFamily="18" charset="0"/>
                <a:cs typeface="Times New Roman" pitchFamily="18" charset="0"/>
              </a:rPr>
              <a:t>H’s genetic material is on ice </a:t>
            </a:r>
          </a:p>
          <a:p>
            <a:pPr eaLnBrk="1" hangingPunct="1">
              <a:defRPr/>
            </a:pPr>
            <a:r>
              <a:rPr lang="en-US" dirty="0" smtClean="0">
                <a:latin typeface="Times New Roman" pitchFamily="18" charset="0"/>
                <a:cs typeface="Times New Roman" pitchFamily="18" charset="0"/>
              </a:rPr>
              <a:t>W is not the personal representative</a:t>
            </a:r>
          </a:p>
          <a:p>
            <a:pPr eaLnBrk="1" hangingPunct="1">
              <a:defRPr/>
            </a:pPr>
            <a:r>
              <a:rPr lang="en-US" dirty="0" smtClean="0">
                <a:latin typeface="Times New Roman" pitchFamily="18" charset="0"/>
                <a:cs typeface="Times New Roman" pitchFamily="18" charset="0"/>
              </a:rPr>
              <a:t>The contract with the facility is silent</a:t>
            </a:r>
          </a:p>
          <a:p>
            <a:pPr eaLnBrk="1" hangingPunct="1">
              <a:defRPr/>
            </a:pPr>
            <a:r>
              <a:rPr lang="en-US" dirty="0" smtClean="0">
                <a:latin typeface="Times New Roman" pitchFamily="18" charset="0"/>
                <a:cs typeface="Times New Roman" pitchFamily="18" charset="0"/>
              </a:rPr>
              <a:t>Who controls the genetic material? </a:t>
            </a:r>
          </a:p>
          <a:p>
            <a:pPr eaLnBrk="1" hangingPunct="1">
              <a:buFontTx/>
              <a:buNone/>
              <a:defRPr/>
            </a:pPr>
            <a:endParaRPr lang="en-US" dirty="0" smtClean="0">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wipe(left)">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147">
                                            <p:txEl>
                                              <p:pRg st="2" end="2"/>
                                            </p:txEl>
                                          </p:spTgt>
                                        </p:tgtEl>
                                        <p:attrNameLst>
                                          <p:attrName>style.visibility</p:attrName>
                                        </p:attrNameLst>
                                      </p:cBhvr>
                                      <p:to>
                                        <p:strVal val="visible"/>
                                      </p:to>
                                    </p:set>
                                    <p:animEffect transition="in" filter="wipe(left)">
                                      <p:cBhvr>
                                        <p:cTn id="12" dur="500"/>
                                        <p:tgtEl>
                                          <p:spTgt spid="614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147">
                                            <p:txEl>
                                              <p:pRg st="3" end="3"/>
                                            </p:txEl>
                                          </p:spTgt>
                                        </p:tgtEl>
                                        <p:attrNameLst>
                                          <p:attrName>style.visibility</p:attrName>
                                        </p:attrNameLst>
                                      </p:cBhvr>
                                      <p:to>
                                        <p:strVal val="visible"/>
                                      </p:to>
                                    </p:set>
                                    <p:animEffect transition="in" filter="wipe(left)">
                                      <p:cBhvr>
                                        <p:cTn id="17" dur="500"/>
                                        <p:tgtEl>
                                          <p:spTgt spid="614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147">
                                            <p:txEl>
                                              <p:pRg st="4" end="4"/>
                                            </p:txEl>
                                          </p:spTgt>
                                        </p:tgtEl>
                                        <p:attrNameLst>
                                          <p:attrName>style.visibility</p:attrName>
                                        </p:attrNameLst>
                                      </p:cBhvr>
                                      <p:to>
                                        <p:strVal val="visible"/>
                                      </p:to>
                                    </p:set>
                                    <p:animEffect transition="in" filter="wipe(left)">
                                      <p:cBhvr>
                                        <p:cTn id="22" dur="500"/>
                                        <p:tgtEl>
                                          <p:spTgt spid="614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147">
                                            <p:txEl>
                                              <p:pRg st="5" end="5"/>
                                            </p:txEl>
                                          </p:spTgt>
                                        </p:tgtEl>
                                        <p:attrNameLst>
                                          <p:attrName>style.visibility</p:attrName>
                                        </p:attrNameLst>
                                      </p:cBhvr>
                                      <p:to>
                                        <p:strVal val="visible"/>
                                      </p:to>
                                    </p:set>
                                    <p:animEffect transition="in" filter="wipe(left)">
                                      <p:cBhvr>
                                        <p:cTn id="27" dur="500"/>
                                        <p:tgtEl>
                                          <p:spTgt spid="614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uiExpand="1" build="p"/>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 name="Rectangle 2"/>
          <p:cNvSpPr txBox="1">
            <a:spLocks noChangeArrowheads="1"/>
          </p:cNvSpPr>
          <p:nvPr/>
        </p:nvSpPr>
        <p:spPr bwMode="auto">
          <a:xfrm>
            <a:off x="2971800" y="609600"/>
            <a:ext cx="5484813" cy="914400"/>
          </a:xfrm>
          <a:prstGeom prst="rect">
            <a:avLst/>
          </a:prstGeom>
          <a:noFill/>
          <a:ln w="9525">
            <a:noFill/>
            <a:miter lim="800000"/>
            <a:headEnd/>
            <a:tailEnd/>
          </a:ln>
        </p:spPr>
        <p:txBody>
          <a:bodyPr anchor="ctr"/>
          <a:lstStyle/>
          <a:p>
            <a:pPr eaLnBrk="1" hangingPunct="1">
              <a:defRPr/>
            </a:pPr>
            <a:r>
              <a:rPr lang="en-US" sz="2800" dirty="0">
                <a:solidFill>
                  <a:srgbClr val="FFFFFF"/>
                </a:solidFill>
                <a:latin typeface="Times New Roman" pitchFamily="18" charset="0"/>
                <a:ea typeface="+mj-ea"/>
                <a:cs typeface="Times New Roman" pitchFamily="18" charset="0"/>
              </a:rPr>
              <a:t>Existing</a:t>
            </a:r>
            <a:r>
              <a:rPr lang="en-US" sz="3200" kern="0" dirty="0">
                <a:solidFill>
                  <a:srgbClr val="79551B"/>
                </a:solidFill>
                <a:latin typeface="Times New Roman" pitchFamily="18" charset="0"/>
                <a:ea typeface="+mj-ea"/>
                <a:cs typeface="Times New Roman" pitchFamily="18" charset="0"/>
              </a:rPr>
              <a:t> </a:t>
            </a:r>
            <a:r>
              <a:rPr lang="en-US" sz="2800" dirty="0">
                <a:solidFill>
                  <a:srgbClr val="FFFFFF"/>
                </a:solidFill>
                <a:latin typeface="Times New Roman" pitchFamily="18" charset="0"/>
                <a:ea typeface="+mj-ea"/>
                <a:cs typeface="Times New Roman" pitchFamily="18" charset="0"/>
              </a:rPr>
              <a:t>Florida Statutes</a:t>
            </a:r>
          </a:p>
        </p:txBody>
      </p:sp>
      <p:sp>
        <p:nvSpPr>
          <p:cNvPr id="18435" name="TextBox 14"/>
          <p:cNvSpPr txBox="1">
            <a:spLocks noChangeArrowheads="1"/>
          </p:cNvSpPr>
          <p:nvPr/>
        </p:nvSpPr>
        <p:spPr bwMode="auto">
          <a:xfrm>
            <a:off x="2819400" y="1828800"/>
            <a:ext cx="5486400" cy="4524375"/>
          </a:xfrm>
          <a:prstGeom prst="rect">
            <a:avLst/>
          </a:prstGeom>
          <a:noFill/>
          <a:ln w="9525">
            <a:noFill/>
            <a:miter lim="800000"/>
            <a:headEnd/>
            <a:tailEnd/>
          </a:ln>
        </p:spPr>
        <p:txBody>
          <a:bodyPr>
            <a:spAutoFit/>
          </a:bodyPr>
          <a:lstStyle/>
          <a:p>
            <a:pPr>
              <a:defRPr/>
            </a:pPr>
            <a:r>
              <a:rPr lang="en-US" sz="2400" dirty="0">
                <a:solidFill>
                  <a:schemeClr val="bg1">
                    <a:lumMod val="20000"/>
                    <a:lumOff val="80000"/>
                  </a:schemeClr>
                </a:solidFill>
                <a:latin typeface="Times New Roman" pitchFamily="18" charset="0"/>
                <a:cs typeface="Times New Roman" pitchFamily="18" charset="0"/>
              </a:rPr>
              <a:t>742.14 Donation of eggs, sperm, or </a:t>
            </a:r>
            <a:r>
              <a:rPr lang="en-US" sz="2400" dirty="0" err="1">
                <a:solidFill>
                  <a:schemeClr val="bg1">
                    <a:lumMod val="20000"/>
                    <a:lumOff val="80000"/>
                  </a:schemeClr>
                </a:solidFill>
                <a:latin typeface="Times New Roman" pitchFamily="18" charset="0"/>
                <a:cs typeface="Times New Roman" pitchFamily="18" charset="0"/>
              </a:rPr>
              <a:t>preembryos</a:t>
            </a:r>
            <a:r>
              <a:rPr lang="en-US" sz="2400" dirty="0">
                <a:solidFill>
                  <a:schemeClr val="bg1">
                    <a:lumMod val="20000"/>
                    <a:lumOff val="80000"/>
                  </a:schemeClr>
                </a:solidFill>
                <a:latin typeface="Times New Roman" pitchFamily="18" charset="0"/>
                <a:cs typeface="Times New Roman" pitchFamily="18" charset="0"/>
              </a:rPr>
              <a:t>.—The donor of any egg, sperm, or </a:t>
            </a:r>
            <a:r>
              <a:rPr lang="en-US" sz="2400" dirty="0" err="1">
                <a:solidFill>
                  <a:schemeClr val="bg1">
                    <a:lumMod val="20000"/>
                    <a:lumOff val="80000"/>
                  </a:schemeClr>
                </a:solidFill>
                <a:latin typeface="Times New Roman" pitchFamily="18" charset="0"/>
                <a:cs typeface="Times New Roman" pitchFamily="18" charset="0"/>
              </a:rPr>
              <a:t>preembryo</a:t>
            </a:r>
            <a:r>
              <a:rPr lang="en-US" sz="2400" dirty="0">
                <a:solidFill>
                  <a:schemeClr val="bg1">
                    <a:lumMod val="20000"/>
                    <a:lumOff val="80000"/>
                  </a:schemeClr>
                </a:solidFill>
                <a:latin typeface="Times New Roman" pitchFamily="18" charset="0"/>
                <a:cs typeface="Times New Roman" pitchFamily="18" charset="0"/>
              </a:rPr>
              <a:t>, other than the commissioning couple or a father who has executed a preplanned adoption agreement under s. 63.212, shall relinquish all maternal or paternal rights and obligations with respect to the donation or the resulting children.  Only reasonable compensation directly related to the donation of eggs, sperm, and </a:t>
            </a:r>
            <a:r>
              <a:rPr lang="en-US" sz="2400" dirty="0" err="1">
                <a:solidFill>
                  <a:schemeClr val="bg1">
                    <a:lumMod val="20000"/>
                    <a:lumOff val="80000"/>
                  </a:schemeClr>
                </a:solidFill>
                <a:latin typeface="Times New Roman" pitchFamily="18" charset="0"/>
                <a:cs typeface="Times New Roman" pitchFamily="18" charset="0"/>
              </a:rPr>
              <a:t>preembryos</a:t>
            </a:r>
            <a:r>
              <a:rPr lang="en-US" sz="2400" dirty="0">
                <a:solidFill>
                  <a:schemeClr val="bg1">
                    <a:lumMod val="20000"/>
                    <a:lumOff val="80000"/>
                  </a:schemeClr>
                </a:solidFill>
                <a:latin typeface="Times New Roman" pitchFamily="18" charset="0"/>
                <a:cs typeface="Times New Roman" pitchFamily="18" charset="0"/>
              </a:rPr>
              <a:t> shall be permitted.</a:t>
            </a:r>
          </a:p>
          <a:p>
            <a:pPr>
              <a:defRPr/>
            </a:pPr>
            <a:endParaRPr lang="en-US" sz="2400" dirty="0">
              <a:solidFill>
                <a:srgbClr val="8B6363"/>
              </a:solidFill>
              <a:latin typeface="Times New Roman" pitchFamily="18" charset="0"/>
              <a:cs typeface="Times New Roman" pitchFamily="18" charset="0"/>
            </a:endParaRPr>
          </a:p>
        </p:txBody>
      </p:sp>
    </p:spTree>
  </p:cSld>
  <p:clrMapOvr>
    <a:masterClrMapping/>
  </p:clrMapOvr>
  <p:transition spd="med">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ctrTitle"/>
          </p:nvPr>
        </p:nvSpPr>
        <p:spPr>
          <a:xfrm>
            <a:off x="457200" y="1752600"/>
            <a:ext cx="6400800" cy="673100"/>
          </a:xfrm>
        </p:spPr>
        <p:txBody>
          <a:bodyPr/>
          <a:lstStyle/>
          <a:p>
            <a:pPr algn="l" eaLnBrk="1" hangingPunct="1"/>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Introduction to Artificial Reproductive Technology</a:t>
            </a: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endParaRPr lang="en-US" sz="4000" dirty="0" smtClean="0">
              <a:latin typeface="Times New Roman" pitchFamily="18" charset="0"/>
              <a:cs typeface="Times New Roman" pitchFamily="18" charset="0"/>
            </a:endParaRPr>
          </a:p>
        </p:txBody>
      </p:sp>
      <p:sp>
        <p:nvSpPr>
          <p:cNvPr id="2051" name="Rectangle 3"/>
          <p:cNvSpPr>
            <a:spLocks noGrp="1" noChangeArrowheads="1"/>
          </p:cNvSpPr>
          <p:nvPr>
            <p:ph type="subTitle" idx="1"/>
          </p:nvPr>
        </p:nvSpPr>
        <p:spPr>
          <a:xfrm>
            <a:off x="609600" y="2819400"/>
            <a:ext cx="5867400" cy="566738"/>
          </a:xfrm>
        </p:spPr>
        <p:txBody>
          <a:bodyPr/>
          <a:lstStyle/>
          <a:p>
            <a:pPr algn="l" eaLnBrk="1" hangingPunct="1">
              <a:defRPr/>
            </a:pPr>
            <a:r>
              <a:rPr lang="en-US" dirty="0" smtClean="0">
                <a:solidFill>
                  <a:schemeClr val="bg1">
                    <a:lumMod val="20000"/>
                    <a:lumOff val="80000"/>
                  </a:schemeClr>
                </a:solidFill>
                <a:latin typeface="Times New Roman" pitchFamily="18" charset="0"/>
                <a:cs typeface="Times New Roman" pitchFamily="18" charset="0"/>
              </a:rPr>
              <a:t>(these </a:t>
            </a:r>
            <a:r>
              <a:rPr lang="en-US" dirty="0" err="1" smtClean="0">
                <a:solidFill>
                  <a:schemeClr val="bg1">
                    <a:lumMod val="20000"/>
                    <a:lumOff val="80000"/>
                  </a:schemeClr>
                </a:solidFill>
                <a:latin typeface="Times New Roman" pitchFamily="18" charset="0"/>
                <a:cs typeface="Times New Roman" pitchFamily="18" charset="0"/>
              </a:rPr>
              <a:t>ain’t</a:t>
            </a:r>
            <a:r>
              <a:rPr lang="en-US" dirty="0" smtClean="0">
                <a:solidFill>
                  <a:schemeClr val="bg1">
                    <a:lumMod val="20000"/>
                    <a:lumOff val="80000"/>
                  </a:schemeClr>
                </a:solidFill>
                <a:latin typeface="Times New Roman" pitchFamily="18" charset="0"/>
                <a:cs typeface="Times New Roman" pitchFamily="18" charset="0"/>
              </a:rPr>
              <a:t> your mother’s birds and bees)</a:t>
            </a:r>
            <a:endParaRPr lang="en-US" dirty="0" smtClean="0">
              <a:solidFill>
                <a:schemeClr val="bg1">
                  <a:lumMod val="20000"/>
                  <a:lumOff val="80000"/>
                </a:schemeClr>
              </a:solidFill>
              <a:latin typeface="Times New Roman" pitchFamily="18" charset="0"/>
              <a:cs typeface="Times New Roman" pitchFamily="18" charset="0"/>
            </a:endParaRPr>
          </a:p>
        </p:txBody>
      </p:sp>
      <p:sp>
        <p:nvSpPr>
          <p:cNvPr id="6148" name="Text Box 5"/>
          <p:cNvSpPr txBox="1">
            <a:spLocks noChangeArrowheads="1"/>
          </p:cNvSpPr>
          <p:nvPr/>
        </p:nvSpPr>
        <p:spPr bwMode="auto">
          <a:xfrm>
            <a:off x="685800" y="5410309"/>
            <a:ext cx="3352800" cy="907941"/>
          </a:xfrm>
          <a:prstGeom prst="rect">
            <a:avLst/>
          </a:prstGeom>
          <a:noFill/>
          <a:ln w="9525">
            <a:noFill/>
            <a:miter lim="800000"/>
            <a:headEnd/>
            <a:tailEnd/>
          </a:ln>
        </p:spPr>
        <p:txBody>
          <a:bodyPr anchor="b" anchorCtr="1">
            <a:spAutoFit/>
          </a:bodyPr>
          <a:lstStyle/>
          <a:p>
            <a:pPr eaLnBrk="1" hangingPunct="1">
              <a:spcBef>
                <a:spcPct val="50000"/>
              </a:spcBef>
              <a:defRPr/>
            </a:pPr>
            <a:r>
              <a:rPr lang="en-US" sz="1600" dirty="0" smtClean="0">
                <a:solidFill>
                  <a:schemeClr val="bg2">
                    <a:lumMod val="40000"/>
                    <a:lumOff val="60000"/>
                  </a:schemeClr>
                </a:solidFill>
                <a:latin typeface="Times New Roman" pitchFamily="18" charset="0"/>
                <a:cs typeface="Times New Roman" pitchFamily="18" charset="0"/>
              </a:rPr>
              <a:t>Michele </a:t>
            </a:r>
            <a:r>
              <a:rPr lang="en-US" sz="1600" dirty="0" err="1" smtClean="0">
                <a:solidFill>
                  <a:schemeClr val="bg2">
                    <a:lumMod val="40000"/>
                    <a:lumOff val="60000"/>
                  </a:schemeClr>
                </a:solidFill>
                <a:latin typeface="Times New Roman" pitchFamily="18" charset="0"/>
                <a:cs typeface="Times New Roman" pitchFamily="18" charset="0"/>
              </a:rPr>
              <a:t>Haussman</a:t>
            </a:r>
            <a:r>
              <a:rPr lang="en-US" sz="1600" dirty="0">
                <a:solidFill>
                  <a:schemeClr val="bg2">
                    <a:lumMod val="40000"/>
                    <a:lumOff val="60000"/>
                  </a:schemeClr>
                </a:solidFill>
                <a:latin typeface="Times New Roman" pitchFamily="18" charset="0"/>
                <a:cs typeface="Times New Roman" pitchFamily="18" charset="0"/>
              </a:rPr>
              <a:t/>
            </a:r>
            <a:br>
              <a:rPr lang="en-US" sz="1600" dirty="0">
                <a:solidFill>
                  <a:schemeClr val="bg2">
                    <a:lumMod val="40000"/>
                    <a:lumOff val="60000"/>
                  </a:schemeClr>
                </a:solidFill>
                <a:latin typeface="Times New Roman" pitchFamily="18" charset="0"/>
                <a:cs typeface="Times New Roman" pitchFamily="18" charset="0"/>
              </a:rPr>
            </a:br>
            <a:r>
              <a:rPr lang="en-US" sz="1600" dirty="0" err="1" smtClean="0">
                <a:solidFill>
                  <a:schemeClr val="bg2">
                    <a:lumMod val="40000"/>
                    <a:lumOff val="60000"/>
                  </a:schemeClr>
                </a:solidFill>
                <a:latin typeface="Times New Roman" pitchFamily="18" charset="0"/>
                <a:cs typeface="Times New Roman" pitchFamily="18" charset="0"/>
              </a:rPr>
              <a:t>Haussman</a:t>
            </a:r>
            <a:r>
              <a:rPr lang="en-US" sz="1600" dirty="0" smtClean="0">
                <a:solidFill>
                  <a:schemeClr val="bg2">
                    <a:lumMod val="40000"/>
                    <a:lumOff val="60000"/>
                  </a:schemeClr>
                </a:solidFill>
                <a:latin typeface="Times New Roman" pitchFamily="18" charset="0"/>
                <a:cs typeface="Times New Roman" pitchFamily="18" charset="0"/>
              </a:rPr>
              <a:t> and Hickman</a:t>
            </a:r>
            <a:r>
              <a:rPr lang="en-US" sz="1600" dirty="0" smtClean="0">
                <a:solidFill>
                  <a:srgbClr val="876423"/>
                </a:solidFill>
                <a:latin typeface="Arial Narrow" pitchFamily="34" charset="0"/>
                <a:cs typeface="Times New Roman" pitchFamily="18" charset="0"/>
              </a:rPr>
              <a:t>.</a:t>
            </a:r>
            <a:endParaRPr lang="en-US" sz="1600" dirty="0">
              <a:solidFill>
                <a:srgbClr val="876423"/>
              </a:solidFill>
              <a:latin typeface="Arial Narrow" pitchFamily="34" charset="0"/>
              <a:cs typeface="Times New Roman" pitchFamily="18" charset="0"/>
            </a:endParaRPr>
          </a:p>
          <a:p>
            <a:pPr eaLnBrk="1" hangingPunct="1">
              <a:spcBef>
                <a:spcPct val="50000"/>
              </a:spcBef>
              <a:defRPr/>
            </a:pPr>
            <a:r>
              <a:rPr lang="en-US" sz="1400" i="1" dirty="0">
                <a:solidFill>
                  <a:schemeClr val="bg2">
                    <a:lumMod val="40000"/>
                    <a:lumOff val="60000"/>
                  </a:schemeClr>
                </a:solidFill>
                <a:latin typeface="Times New Roman" pitchFamily="18" charset="0"/>
                <a:cs typeface="Times New Roman" pitchFamily="18" charset="0"/>
              </a:rPr>
              <a:t>2013 - </a:t>
            </a:r>
            <a:r>
              <a:rPr lang="en-US" sz="1400" i="1" dirty="0" smtClean="0">
                <a:solidFill>
                  <a:schemeClr val="bg2">
                    <a:lumMod val="40000"/>
                    <a:lumOff val="60000"/>
                  </a:schemeClr>
                </a:solidFill>
                <a:latin typeface="Times New Roman" pitchFamily="18" charset="0"/>
                <a:cs typeface="Times New Roman" pitchFamily="18" charset="0"/>
              </a:rPr>
              <a:t>Some </a:t>
            </a:r>
            <a:r>
              <a:rPr lang="en-US" sz="1400" i="1" dirty="0">
                <a:solidFill>
                  <a:schemeClr val="bg2">
                    <a:lumMod val="40000"/>
                    <a:lumOff val="60000"/>
                  </a:schemeClr>
                </a:solidFill>
                <a:latin typeface="Times New Roman" pitchFamily="18" charset="0"/>
                <a:cs typeface="Times New Roman" pitchFamily="18" charset="0"/>
              </a:rPr>
              <a:t>rights reserved</a:t>
            </a:r>
            <a:r>
              <a:rPr lang="en-US" sz="1400" i="1" dirty="0">
                <a:solidFill>
                  <a:srgbClr val="795557"/>
                </a:solidFill>
                <a:latin typeface="Times New Roman" pitchFamily="18" charset="0"/>
                <a:cs typeface="Times New Roman" pitchFamily="18" charset="0"/>
              </a:rPr>
              <a:t>.</a:t>
            </a:r>
            <a:endParaRPr lang="en-US" sz="1400" i="1" dirty="0">
              <a:solidFill>
                <a:srgbClr val="795557"/>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wipe(left)">
                                      <p:cBhvr>
                                        <p:cTn id="7" dur="500"/>
                                        <p:tgtEl>
                                          <p:spTgt spid="20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4" name="Picture 3" descr="images-3.jpeg"/>
          <p:cNvPicPr>
            <a:picLocks noChangeAspect="1"/>
          </p:cNvPicPr>
          <p:nvPr/>
        </p:nvPicPr>
        <p:blipFill>
          <a:blip r:embed="rId3" cstate="print"/>
          <a:srcRect/>
          <a:stretch>
            <a:fillRect/>
          </a:stretch>
        </p:blipFill>
        <p:spPr bwMode="auto">
          <a:xfrm>
            <a:off x="3352800" y="914400"/>
            <a:ext cx="2895600" cy="3860800"/>
          </a:xfrm>
          <a:prstGeom prst="rect">
            <a:avLst/>
          </a:prstGeom>
          <a:noFill/>
          <a:ln w="9525">
            <a:noFill/>
            <a:miter lim="800000"/>
            <a:headEnd/>
            <a:tailEnd/>
          </a:ln>
        </p:spPr>
      </p:pic>
      <p:sp>
        <p:nvSpPr>
          <p:cNvPr id="6" name="TextBox 5"/>
          <p:cNvSpPr txBox="1"/>
          <p:nvPr/>
        </p:nvSpPr>
        <p:spPr>
          <a:xfrm>
            <a:off x="2971800" y="5257800"/>
            <a:ext cx="4572000" cy="461963"/>
          </a:xfrm>
          <a:prstGeom prst="rect">
            <a:avLst/>
          </a:prstGeom>
          <a:noFill/>
        </p:spPr>
        <p:txBody>
          <a:bodyPr>
            <a:spAutoFit/>
          </a:bodyPr>
          <a:lstStyle/>
          <a:p>
            <a:pPr>
              <a:defRPr/>
            </a:pPr>
            <a:r>
              <a:rPr lang="en-US" sz="2400" dirty="0">
                <a:solidFill>
                  <a:schemeClr val="bg1">
                    <a:lumMod val="20000"/>
                    <a:lumOff val="80000"/>
                  </a:schemeClr>
                </a:solidFill>
                <a:latin typeface="Times New Roman" pitchFamily="18" charset="0"/>
                <a:cs typeface="Times New Roman" pitchFamily="18" charset="0"/>
              </a:rPr>
              <a:t>Don’t you mean </a:t>
            </a:r>
            <a:r>
              <a:rPr lang="en-US" sz="2400" u="sng" dirty="0">
                <a:solidFill>
                  <a:schemeClr val="bg1">
                    <a:lumMod val="20000"/>
                    <a:lumOff val="80000"/>
                  </a:schemeClr>
                </a:solidFill>
                <a:latin typeface="Times New Roman" pitchFamily="18" charset="0"/>
                <a:cs typeface="Times New Roman" pitchFamily="18" charset="0"/>
              </a:rPr>
              <a:t>OUR</a:t>
            </a:r>
            <a:r>
              <a:rPr lang="en-US" sz="2400" dirty="0">
                <a:solidFill>
                  <a:schemeClr val="bg1">
                    <a:lumMod val="20000"/>
                    <a:lumOff val="80000"/>
                  </a:schemeClr>
                </a:solidFill>
                <a:latin typeface="Times New Roman" pitchFamily="18" charset="0"/>
                <a:cs typeface="Times New Roman" pitchFamily="18" charset="0"/>
              </a:rPr>
              <a:t> baby?</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Effect transition="in" filter="checkerboard(across)">
                                      <p:cBhvr>
                                        <p:cTn id="13"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1905000" y="762000"/>
            <a:ext cx="6781800" cy="914400"/>
          </a:xfrm>
        </p:spPr>
        <p:txBody>
          <a:bodyPr/>
          <a:lstStyle/>
          <a:p>
            <a:pPr eaLnBrk="1" hangingPunct="1"/>
            <a:r>
              <a:rPr lang="en-US" sz="2800" smtClean="0">
                <a:latin typeface="Times New Roman" pitchFamily="18" charset="0"/>
                <a:cs typeface="Times New Roman" pitchFamily="18" charset="0"/>
              </a:rPr>
              <a:t>“My Two Moms” – Eggs Over Easy</a:t>
            </a:r>
          </a:p>
        </p:txBody>
      </p:sp>
      <p:sp>
        <p:nvSpPr>
          <p:cNvPr id="6147" name="Rectangle 3"/>
          <p:cNvSpPr>
            <a:spLocks noGrp="1" noChangeArrowheads="1"/>
          </p:cNvSpPr>
          <p:nvPr>
            <p:ph type="body" idx="1"/>
          </p:nvPr>
        </p:nvSpPr>
        <p:spPr>
          <a:xfrm>
            <a:off x="2743200" y="1676400"/>
            <a:ext cx="5484813" cy="4267200"/>
          </a:xfrm>
        </p:spPr>
        <p:txBody>
          <a:bodyPr/>
          <a:lstStyle/>
          <a:p>
            <a:pPr eaLnBrk="1" hangingPunct="1"/>
            <a:r>
              <a:rPr lang="en-US" sz="2400" smtClean="0">
                <a:latin typeface="Times New Roman" pitchFamily="18" charset="0"/>
                <a:cs typeface="Times New Roman" pitchFamily="18" charset="0"/>
              </a:rPr>
              <a:t>Biological Mom – T.M.H.</a:t>
            </a:r>
          </a:p>
          <a:p>
            <a:pPr eaLnBrk="1" hangingPunct="1"/>
            <a:r>
              <a:rPr lang="en-US" sz="2400" smtClean="0">
                <a:latin typeface="Times New Roman" pitchFamily="18" charset="0"/>
                <a:cs typeface="Times New Roman" pitchFamily="18" charset="0"/>
              </a:rPr>
              <a:t>Birth Mom – D.M.T.</a:t>
            </a:r>
          </a:p>
          <a:p>
            <a:pPr eaLnBrk="1" hangingPunct="1"/>
            <a:r>
              <a:rPr lang="en-US" sz="2400" smtClean="0">
                <a:latin typeface="Times New Roman" pitchFamily="18" charset="0"/>
                <a:cs typeface="Times New Roman" pitchFamily="18" charset="0"/>
              </a:rPr>
              <a:t>8-year relationship, but not married</a:t>
            </a:r>
          </a:p>
          <a:p>
            <a:pPr eaLnBrk="1" hangingPunct="1"/>
            <a:r>
              <a:rPr lang="en-US" sz="2400" smtClean="0">
                <a:latin typeface="Times New Roman" pitchFamily="18" charset="0"/>
                <a:cs typeface="Times New Roman" pitchFamily="18" charset="0"/>
              </a:rPr>
              <a:t>Biological Mom provided the egg, which was fertilized and implanted in Birth Mom (</a:t>
            </a:r>
            <a:r>
              <a:rPr lang="en-US" sz="2000" smtClean="0">
                <a:latin typeface="Times New Roman" pitchFamily="18" charset="0"/>
                <a:cs typeface="Times New Roman" pitchFamily="18" charset="0"/>
              </a:rPr>
              <a:t>“Egg Donation/Ovum Sharing” or “Partner Assisted Reproduction”</a:t>
            </a:r>
            <a:r>
              <a:rPr lang="en-US" smtClean="0">
                <a:latin typeface="Times New Roman" pitchFamily="18" charset="0"/>
                <a:cs typeface="Times New Roman" pitchFamily="18" charset="0"/>
              </a:rPr>
              <a:t>)</a:t>
            </a:r>
          </a:p>
          <a:p>
            <a:pPr eaLnBrk="1" hangingPunct="1"/>
            <a:r>
              <a:rPr lang="en-US" sz="2400" smtClean="0">
                <a:latin typeface="Times New Roman" pitchFamily="18" charset="0"/>
                <a:cs typeface="Times New Roman" pitchFamily="18" charset="0"/>
              </a:rPr>
              <a:t>Child was born and was raised by both moms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wipe(left)">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wipe(left)">
                                      <p:cBhvr>
                                        <p:cTn id="12" dur="500"/>
                                        <p:tgtEl>
                                          <p:spTgt spid="61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wipe(left)">
                                      <p:cBhvr>
                                        <p:cTn id="17" dur="500"/>
                                        <p:tgtEl>
                                          <p:spTgt spid="61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147">
                                            <p:txEl>
                                              <p:pRg st="3" end="3"/>
                                            </p:txEl>
                                          </p:spTgt>
                                        </p:tgtEl>
                                        <p:attrNameLst>
                                          <p:attrName>style.visibility</p:attrName>
                                        </p:attrNameLst>
                                      </p:cBhvr>
                                      <p:to>
                                        <p:strVal val="visible"/>
                                      </p:to>
                                    </p:set>
                                    <p:animEffect transition="in" filter="wipe(left)">
                                      <p:cBhvr>
                                        <p:cTn id="22" dur="500"/>
                                        <p:tgtEl>
                                          <p:spTgt spid="614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147">
                                            <p:txEl>
                                              <p:pRg st="4" end="4"/>
                                            </p:txEl>
                                          </p:spTgt>
                                        </p:tgtEl>
                                        <p:attrNameLst>
                                          <p:attrName>style.visibility</p:attrName>
                                        </p:attrNameLst>
                                      </p:cBhvr>
                                      <p:to>
                                        <p:strVal val="visible"/>
                                      </p:to>
                                    </p:set>
                                    <p:animEffect transition="in" filter="wipe(left)">
                                      <p:cBhvr>
                                        <p:cTn id="27" dur="500"/>
                                        <p:tgtEl>
                                          <p:spTgt spid="61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uiExpand="1" build="p"/>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1905000" y="762000"/>
            <a:ext cx="6781800" cy="914400"/>
          </a:xfrm>
        </p:spPr>
        <p:txBody>
          <a:bodyPr/>
          <a:lstStyle/>
          <a:p>
            <a:pPr eaLnBrk="1" hangingPunct="1"/>
            <a:r>
              <a:rPr lang="en-US" sz="2800" smtClean="0">
                <a:latin typeface="Times New Roman" pitchFamily="18" charset="0"/>
                <a:cs typeface="Times New Roman" pitchFamily="18" charset="0"/>
              </a:rPr>
              <a:t>“My Two Moms” – Scrambled Eggs</a:t>
            </a:r>
          </a:p>
        </p:txBody>
      </p:sp>
      <p:sp>
        <p:nvSpPr>
          <p:cNvPr id="6147" name="Rectangle 3"/>
          <p:cNvSpPr>
            <a:spLocks noGrp="1" noChangeArrowheads="1"/>
          </p:cNvSpPr>
          <p:nvPr>
            <p:ph type="body" idx="1"/>
          </p:nvPr>
        </p:nvSpPr>
        <p:spPr>
          <a:xfrm>
            <a:off x="2743200" y="1676400"/>
            <a:ext cx="5484813" cy="3886200"/>
          </a:xfrm>
        </p:spPr>
        <p:txBody>
          <a:bodyPr/>
          <a:lstStyle/>
          <a:p>
            <a:pPr eaLnBrk="1" hangingPunct="1"/>
            <a:r>
              <a:rPr lang="en-US" smtClean="0">
                <a:latin typeface="Times New Roman" pitchFamily="18" charset="0"/>
                <a:cs typeface="Times New Roman" pitchFamily="18" charset="0"/>
              </a:rPr>
              <a:t>When child was 2, the couple separated</a:t>
            </a:r>
          </a:p>
          <a:p>
            <a:pPr eaLnBrk="1" hangingPunct="1"/>
            <a:r>
              <a:rPr lang="en-US" smtClean="0">
                <a:latin typeface="Times New Roman" pitchFamily="18" charset="0"/>
                <a:cs typeface="Times New Roman" pitchFamily="18" charset="0"/>
              </a:rPr>
              <a:t>Birth Mom subsequently took off with the child to Australia</a:t>
            </a:r>
          </a:p>
          <a:p>
            <a:pPr eaLnBrk="1" hangingPunct="1"/>
            <a:r>
              <a:rPr lang="en-US" smtClean="0">
                <a:latin typeface="Times New Roman" pitchFamily="18" charset="0"/>
                <a:cs typeface="Times New Roman" pitchFamily="18" charset="0"/>
              </a:rPr>
              <a:t>Biological Mom petitioned to establish her parental rights and the child’s parentage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wipe(left)">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wipe(left)">
                                      <p:cBhvr>
                                        <p:cTn id="12" dur="500"/>
                                        <p:tgtEl>
                                          <p:spTgt spid="61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wipe(left)">
                                      <p:cBhvr>
                                        <p:cTn id="17" dur="500"/>
                                        <p:tgtEl>
                                          <p:spTgt spid="61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uiExpand="1" build="p"/>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1905000" y="762000"/>
            <a:ext cx="6781800" cy="914400"/>
          </a:xfrm>
        </p:spPr>
        <p:txBody>
          <a:bodyPr/>
          <a:lstStyle/>
          <a:p>
            <a:pPr eaLnBrk="1" hangingPunct="1"/>
            <a:r>
              <a:rPr lang="en-US" sz="2800" smtClean="0">
                <a:latin typeface="Times New Roman" pitchFamily="18" charset="0"/>
                <a:cs typeface="Times New Roman" pitchFamily="18" charset="0"/>
              </a:rPr>
              <a:t>“My Two Moms” – Fried Eggs</a:t>
            </a:r>
          </a:p>
        </p:txBody>
      </p:sp>
      <p:sp>
        <p:nvSpPr>
          <p:cNvPr id="6147" name="Rectangle 3"/>
          <p:cNvSpPr>
            <a:spLocks noGrp="1" noChangeArrowheads="1"/>
          </p:cNvSpPr>
          <p:nvPr>
            <p:ph type="body" idx="1"/>
          </p:nvPr>
        </p:nvSpPr>
        <p:spPr>
          <a:xfrm>
            <a:off x="2743200" y="1676400"/>
            <a:ext cx="5484813" cy="3886200"/>
          </a:xfrm>
        </p:spPr>
        <p:txBody>
          <a:bodyPr/>
          <a:lstStyle/>
          <a:p>
            <a:pPr eaLnBrk="1" hangingPunct="1"/>
            <a:r>
              <a:rPr lang="en-US" smtClean="0">
                <a:latin typeface="Times New Roman" pitchFamily="18" charset="0"/>
                <a:cs typeface="Times New Roman" pitchFamily="18" charset="0"/>
              </a:rPr>
              <a:t>Trial court found:</a:t>
            </a:r>
          </a:p>
          <a:p>
            <a:pPr lvl="1" eaLnBrk="1" hangingPunct="1"/>
            <a:r>
              <a:rPr lang="en-US" smtClean="0">
                <a:latin typeface="Times New Roman" pitchFamily="18" charset="0"/>
                <a:cs typeface="Times New Roman" pitchFamily="18" charset="0"/>
              </a:rPr>
              <a:t>Birth Mom’s actions “morally reprehensible”</a:t>
            </a:r>
          </a:p>
          <a:p>
            <a:pPr lvl="1" eaLnBrk="1" hangingPunct="1"/>
            <a:r>
              <a:rPr lang="en-US" smtClean="0">
                <a:latin typeface="Times New Roman" pitchFamily="18" charset="0"/>
                <a:cs typeface="Times New Roman" pitchFamily="18" charset="0"/>
              </a:rPr>
              <a:t>Moms were not a “commissioning couple” (§ 742.13(2))</a:t>
            </a:r>
          </a:p>
          <a:p>
            <a:pPr lvl="1" eaLnBrk="1" hangingPunct="1"/>
            <a:r>
              <a:rPr lang="en-US" smtClean="0">
                <a:latin typeface="Times New Roman" pitchFamily="18" charset="0"/>
                <a:cs typeface="Times New Roman" pitchFamily="18" charset="0"/>
              </a:rPr>
              <a:t>Biological Mom relinquished her parental rights under § 742.14</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wipe(left)">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wipe(left)">
                                      <p:cBhvr>
                                        <p:cTn id="12" dur="500"/>
                                        <p:tgtEl>
                                          <p:spTgt spid="61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wipe(left)">
                                      <p:cBhvr>
                                        <p:cTn id="17" dur="500"/>
                                        <p:tgtEl>
                                          <p:spTgt spid="61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147">
                                            <p:txEl>
                                              <p:pRg st="3" end="3"/>
                                            </p:txEl>
                                          </p:spTgt>
                                        </p:tgtEl>
                                        <p:attrNameLst>
                                          <p:attrName>style.visibility</p:attrName>
                                        </p:attrNameLst>
                                      </p:cBhvr>
                                      <p:to>
                                        <p:strVal val="visible"/>
                                      </p:to>
                                    </p:set>
                                    <p:animEffect transition="in" filter="wipe(left)">
                                      <p:cBhvr>
                                        <p:cTn id="22" dur="500"/>
                                        <p:tgtEl>
                                          <p:spTgt spid="61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uiExpand="1" build="p"/>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1905000" y="762000"/>
            <a:ext cx="6781800" cy="914400"/>
          </a:xfrm>
        </p:spPr>
        <p:txBody>
          <a:bodyPr/>
          <a:lstStyle/>
          <a:p>
            <a:pPr eaLnBrk="1" hangingPunct="1"/>
            <a:r>
              <a:rPr lang="en-US" sz="2800" smtClean="0">
                <a:latin typeface="Times New Roman" pitchFamily="18" charset="0"/>
                <a:cs typeface="Times New Roman" pitchFamily="18" charset="0"/>
              </a:rPr>
              <a:t>“My Two Moms” – Coddled Eggs</a:t>
            </a:r>
          </a:p>
        </p:txBody>
      </p:sp>
      <p:sp>
        <p:nvSpPr>
          <p:cNvPr id="6147" name="Rectangle 3"/>
          <p:cNvSpPr>
            <a:spLocks noGrp="1" noChangeArrowheads="1"/>
          </p:cNvSpPr>
          <p:nvPr>
            <p:ph type="body" idx="1"/>
          </p:nvPr>
        </p:nvSpPr>
        <p:spPr>
          <a:xfrm>
            <a:off x="2743200" y="1676400"/>
            <a:ext cx="5484813" cy="3886200"/>
          </a:xfrm>
        </p:spPr>
        <p:txBody>
          <a:bodyPr/>
          <a:lstStyle/>
          <a:p>
            <a:pPr eaLnBrk="1" hangingPunct="1"/>
            <a:r>
              <a:rPr lang="en-US" smtClean="0">
                <a:latin typeface="Times New Roman" pitchFamily="18" charset="0"/>
                <a:cs typeface="Times New Roman" pitchFamily="18" charset="0"/>
              </a:rPr>
              <a:t>Fifth DCA found:</a:t>
            </a:r>
          </a:p>
          <a:p>
            <a:pPr lvl="1" eaLnBrk="1" hangingPunct="1"/>
            <a:r>
              <a:rPr lang="en-US" smtClean="0">
                <a:latin typeface="Times New Roman" pitchFamily="18" charset="0"/>
                <a:cs typeface="Times New Roman" pitchFamily="18" charset="0"/>
              </a:rPr>
              <a:t>§ 742.14 did not apply to Biological Mom; she could not be a “donor” because she did not intend to give her egg away</a:t>
            </a:r>
          </a:p>
          <a:p>
            <a:pPr lvl="1" eaLnBrk="1" hangingPunct="1"/>
            <a:r>
              <a:rPr lang="en-US" smtClean="0">
                <a:latin typeface="Times New Roman" pitchFamily="18" charset="0"/>
                <a:cs typeface="Times New Roman" pitchFamily="18" charset="0"/>
              </a:rPr>
              <a:t>Found no relinquishment of Biological Mom’s rights</a:t>
            </a:r>
          </a:p>
          <a:p>
            <a:pPr lvl="1" eaLnBrk="1" hangingPunct="1"/>
            <a:r>
              <a:rPr lang="en-US" smtClean="0">
                <a:latin typeface="Times New Roman" pitchFamily="18" charset="0"/>
                <a:cs typeface="Times New Roman" pitchFamily="18" charset="0"/>
              </a:rPr>
              <a:t>Certified a very narrowly drafted question to the Florida Supreme Court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wipe(left)">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wipe(left)">
                                      <p:cBhvr>
                                        <p:cTn id="12" dur="500"/>
                                        <p:tgtEl>
                                          <p:spTgt spid="61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wipe(left)">
                                      <p:cBhvr>
                                        <p:cTn id="17" dur="500"/>
                                        <p:tgtEl>
                                          <p:spTgt spid="61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147">
                                            <p:txEl>
                                              <p:pRg st="3" end="3"/>
                                            </p:txEl>
                                          </p:spTgt>
                                        </p:tgtEl>
                                        <p:attrNameLst>
                                          <p:attrName>style.visibility</p:attrName>
                                        </p:attrNameLst>
                                      </p:cBhvr>
                                      <p:to>
                                        <p:strVal val="visible"/>
                                      </p:to>
                                    </p:set>
                                    <p:animEffect transition="in" filter="wipe(left)">
                                      <p:cBhvr>
                                        <p:cTn id="22" dur="500"/>
                                        <p:tgtEl>
                                          <p:spTgt spid="61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uiExpand="1" build="p"/>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1905000" y="762000"/>
            <a:ext cx="6781800" cy="914400"/>
          </a:xfrm>
        </p:spPr>
        <p:txBody>
          <a:bodyPr/>
          <a:lstStyle/>
          <a:p>
            <a:pPr eaLnBrk="1" hangingPunct="1"/>
            <a:r>
              <a:rPr lang="en-US" sz="2800" smtClean="0">
                <a:latin typeface="Times New Roman" pitchFamily="18" charset="0"/>
                <a:cs typeface="Times New Roman" pitchFamily="18" charset="0"/>
              </a:rPr>
              <a:t>“My Two Moms” – Soft-Boiled Eggs</a:t>
            </a:r>
          </a:p>
        </p:txBody>
      </p:sp>
      <p:sp>
        <p:nvSpPr>
          <p:cNvPr id="6147" name="Rectangle 3"/>
          <p:cNvSpPr>
            <a:spLocks noGrp="1" noChangeArrowheads="1"/>
          </p:cNvSpPr>
          <p:nvPr>
            <p:ph type="body" idx="1"/>
          </p:nvPr>
        </p:nvSpPr>
        <p:spPr>
          <a:xfrm>
            <a:off x="2743200" y="1676400"/>
            <a:ext cx="5484813" cy="3886200"/>
          </a:xfrm>
        </p:spPr>
        <p:txBody>
          <a:bodyPr/>
          <a:lstStyle/>
          <a:p>
            <a:pPr eaLnBrk="1" hangingPunct="1"/>
            <a:r>
              <a:rPr lang="en-US" sz="2200" smtClean="0">
                <a:latin typeface="Times New Roman" pitchFamily="18" charset="0"/>
                <a:cs typeface="Times New Roman" pitchFamily="18" charset="0"/>
              </a:rPr>
              <a:t>“Does application of section 742.14 to deprive parental rights to a lesbian woman who provided her ova to her lesbian partner so both women could have a child to raise together as equal parental partners and who did parent the child for several years after its birth render the statute unconstitutional under the Equal Protection and Privacy clauses of the Federal and State Constitutions?”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wipe(left)">
                                      <p:cBhvr>
                                        <p:cTn id="7" dur="500"/>
                                        <p:tgtEl>
                                          <p:spTgt spid="61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1905000" y="762000"/>
            <a:ext cx="6781800" cy="914400"/>
          </a:xfrm>
        </p:spPr>
        <p:txBody>
          <a:bodyPr/>
          <a:lstStyle/>
          <a:p>
            <a:pPr eaLnBrk="1" hangingPunct="1"/>
            <a:r>
              <a:rPr lang="en-US" sz="2800" smtClean="0">
                <a:latin typeface="Times New Roman" pitchFamily="18" charset="0"/>
                <a:cs typeface="Times New Roman" pitchFamily="18" charset="0"/>
              </a:rPr>
              <a:t>“My Two Moms” – Omelette Anyone?</a:t>
            </a:r>
          </a:p>
        </p:txBody>
      </p:sp>
      <p:sp>
        <p:nvSpPr>
          <p:cNvPr id="6147" name="Rectangle 3"/>
          <p:cNvSpPr>
            <a:spLocks noGrp="1" noChangeArrowheads="1"/>
          </p:cNvSpPr>
          <p:nvPr>
            <p:ph type="body" idx="1"/>
          </p:nvPr>
        </p:nvSpPr>
        <p:spPr>
          <a:xfrm>
            <a:off x="2743200" y="1676400"/>
            <a:ext cx="5484813" cy="3886200"/>
          </a:xfrm>
        </p:spPr>
        <p:txBody>
          <a:bodyPr/>
          <a:lstStyle/>
          <a:p>
            <a:pPr eaLnBrk="1" hangingPunct="1"/>
            <a:r>
              <a:rPr lang="en-US" smtClean="0">
                <a:latin typeface="Times New Roman" pitchFamily="18" charset="0"/>
                <a:cs typeface="Times New Roman" pitchFamily="18" charset="0"/>
              </a:rPr>
              <a:t>Florida Supreme Court found (4 - 3):</a:t>
            </a:r>
          </a:p>
          <a:p>
            <a:pPr lvl="1" eaLnBrk="1" hangingPunct="1"/>
            <a:r>
              <a:rPr lang="en-US" smtClean="0">
                <a:latin typeface="Times New Roman" pitchFamily="18" charset="0"/>
                <a:cs typeface="Times New Roman" pitchFamily="18" charset="0"/>
              </a:rPr>
              <a:t>Fifth DCA got it wrong on § 742.14</a:t>
            </a:r>
          </a:p>
          <a:p>
            <a:pPr lvl="2" eaLnBrk="1" hangingPunct="1"/>
            <a:r>
              <a:rPr lang="en-US" smtClean="0">
                <a:latin typeface="Times New Roman" pitchFamily="18" charset="0"/>
                <a:cs typeface="Times New Roman" pitchFamily="18" charset="0"/>
              </a:rPr>
              <a:t>Biological Mom is a “donor” </a:t>
            </a:r>
          </a:p>
          <a:p>
            <a:pPr lvl="1" eaLnBrk="1" hangingPunct="1"/>
            <a:r>
              <a:rPr lang="en-US" smtClean="0">
                <a:latin typeface="Times New Roman" pitchFamily="18" charset="0"/>
                <a:cs typeface="Times New Roman" pitchFamily="18" charset="0"/>
              </a:rPr>
              <a:t>However, as applied to same-sex couples, § 742.14, in conjunction with the restrictive definition of commissioning couple (“the intended mother and father”), is unconstitutional “as applied in this case”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wipe(left)">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wipe(left)">
                                      <p:cBhvr>
                                        <p:cTn id="12" dur="500"/>
                                        <p:tgtEl>
                                          <p:spTgt spid="61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wipe(left)">
                                      <p:cBhvr>
                                        <p:cTn id="17" dur="500"/>
                                        <p:tgtEl>
                                          <p:spTgt spid="61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147">
                                            <p:txEl>
                                              <p:pRg st="3" end="3"/>
                                            </p:txEl>
                                          </p:spTgt>
                                        </p:tgtEl>
                                        <p:attrNameLst>
                                          <p:attrName>style.visibility</p:attrName>
                                        </p:attrNameLst>
                                      </p:cBhvr>
                                      <p:to>
                                        <p:strVal val="visible"/>
                                      </p:to>
                                    </p:set>
                                    <p:animEffect transition="in" filter="wipe(left)">
                                      <p:cBhvr>
                                        <p:cTn id="22" dur="500"/>
                                        <p:tgtEl>
                                          <p:spTgt spid="61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uiExpand="1" build="p"/>
    </p:bld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1905000" y="762000"/>
            <a:ext cx="6781800" cy="914400"/>
          </a:xfrm>
        </p:spPr>
        <p:txBody>
          <a:bodyPr/>
          <a:lstStyle/>
          <a:p>
            <a:pPr eaLnBrk="1" hangingPunct="1"/>
            <a:r>
              <a:rPr lang="en-US" sz="2800" smtClean="0">
                <a:latin typeface="Times New Roman" pitchFamily="18" charset="0"/>
                <a:cs typeface="Times New Roman" pitchFamily="18" charset="0"/>
              </a:rPr>
              <a:t>“My Two Moms” – Eggistential</a:t>
            </a:r>
          </a:p>
        </p:txBody>
      </p:sp>
      <p:sp>
        <p:nvSpPr>
          <p:cNvPr id="6147" name="Rectangle 3"/>
          <p:cNvSpPr>
            <a:spLocks noGrp="1" noChangeArrowheads="1"/>
          </p:cNvSpPr>
          <p:nvPr>
            <p:ph type="body" idx="1"/>
          </p:nvPr>
        </p:nvSpPr>
        <p:spPr>
          <a:xfrm>
            <a:off x="2743200" y="1676400"/>
            <a:ext cx="5484813" cy="3886200"/>
          </a:xfrm>
        </p:spPr>
        <p:txBody>
          <a:bodyPr/>
          <a:lstStyle/>
          <a:p>
            <a:pPr eaLnBrk="1" hangingPunct="1"/>
            <a:r>
              <a:rPr lang="en-US" smtClean="0">
                <a:latin typeface="Times New Roman" pitchFamily="18" charset="0"/>
                <a:cs typeface="Times New Roman" pitchFamily="18" charset="0"/>
              </a:rPr>
              <a:t>Without a declaration of parentage, Biological Mom would not be an heir of the child</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wipe(left)">
                                      <p:cBhvr>
                                        <p:cTn id="7" dur="500"/>
                                        <p:tgtEl>
                                          <p:spTgt spid="61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Rectangle 2"/>
          <p:cNvSpPr>
            <a:spLocks noGrp="1" noChangeArrowheads="1"/>
          </p:cNvSpPr>
          <p:nvPr>
            <p:ph type="ctrTitle"/>
          </p:nvPr>
        </p:nvSpPr>
        <p:spPr>
          <a:xfrm>
            <a:off x="304800" y="1447800"/>
            <a:ext cx="6400800" cy="1447800"/>
          </a:xfrm>
        </p:spPr>
        <p:txBody>
          <a:bodyPr/>
          <a:lstStyle/>
          <a:p>
            <a:pPr algn="l" eaLnBrk="1" hangingPunct="1"/>
            <a:r>
              <a:rPr lang="en-US" sz="4400" smtClean="0">
                <a:latin typeface="Times New Roman" pitchFamily="18" charset="0"/>
                <a:cs typeface="Times New Roman" pitchFamily="18" charset="0"/>
              </a:rPr>
              <a:t>When Little Harry</a:t>
            </a:r>
            <a:br>
              <a:rPr lang="en-US" sz="4400" smtClean="0">
                <a:latin typeface="Times New Roman" pitchFamily="18" charset="0"/>
                <a:cs typeface="Times New Roman" pitchFamily="18" charset="0"/>
              </a:rPr>
            </a:br>
            <a:r>
              <a:rPr lang="en-US" sz="4400" smtClean="0">
                <a:latin typeface="Times New Roman" pitchFamily="18" charset="0"/>
                <a:cs typeface="Times New Roman" pitchFamily="18" charset="0"/>
              </a:rPr>
              <a:t>Met Little Sally</a:t>
            </a:r>
          </a:p>
        </p:txBody>
      </p:sp>
      <p:sp>
        <p:nvSpPr>
          <p:cNvPr id="2051" name="Rectangle 3"/>
          <p:cNvSpPr>
            <a:spLocks noGrp="1" noChangeArrowheads="1"/>
          </p:cNvSpPr>
          <p:nvPr>
            <p:ph type="subTitle" idx="1"/>
          </p:nvPr>
        </p:nvSpPr>
        <p:spPr>
          <a:xfrm>
            <a:off x="381000" y="3276600"/>
            <a:ext cx="3124200" cy="566738"/>
          </a:xfrm>
        </p:spPr>
        <p:txBody>
          <a:bodyPr/>
          <a:lstStyle/>
          <a:p>
            <a:pPr algn="l" eaLnBrk="1" hangingPunct="1">
              <a:defRPr/>
            </a:pPr>
            <a:r>
              <a:rPr lang="en-US" dirty="0" smtClean="0">
                <a:solidFill>
                  <a:schemeClr val="bg1">
                    <a:lumMod val="20000"/>
                    <a:lumOff val="80000"/>
                  </a:schemeClr>
                </a:solidFill>
                <a:latin typeface="Times New Roman" pitchFamily="18" charset="0"/>
                <a:cs typeface="Times New Roman" pitchFamily="18" charset="0"/>
              </a:rPr>
              <a:t>A few bedtime stories </a:t>
            </a:r>
          </a:p>
        </p:txBody>
      </p:sp>
      <p:sp>
        <p:nvSpPr>
          <p:cNvPr id="5" name="TextBox 4"/>
          <p:cNvSpPr txBox="1">
            <a:spLocks noChangeArrowheads="1"/>
          </p:cNvSpPr>
          <p:nvPr/>
        </p:nvSpPr>
        <p:spPr bwMode="auto">
          <a:xfrm>
            <a:off x="457200" y="3886200"/>
            <a:ext cx="1676400" cy="369888"/>
          </a:xfrm>
          <a:prstGeom prst="rect">
            <a:avLst/>
          </a:prstGeom>
          <a:noFill/>
          <a:ln w="9525">
            <a:noFill/>
            <a:miter lim="800000"/>
            <a:headEnd/>
            <a:tailEnd/>
          </a:ln>
        </p:spPr>
        <p:txBody>
          <a:bodyPr>
            <a:spAutoFit/>
          </a:bodyPr>
          <a:lstStyle/>
          <a:p>
            <a:pPr>
              <a:defRPr/>
            </a:pPr>
            <a:r>
              <a:rPr lang="en-US" dirty="0">
                <a:solidFill>
                  <a:schemeClr val="bg2">
                    <a:lumMod val="40000"/>
                    <a:lumOff val="60000"/>
                  </a:schemeClr>
                </a:solidFill>
                <a:latin typeface="Times New Roman" pitchFamily="18" charset="0"/>
                <a:cs typeface="Times New Roman" pitchFamily="18" charset="0"/>
              </a:rPr>
              <a:t>(sort of)</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wipe(left)">
                                      <p:cBhvr>
                                        <p:cTn id="7" dur="500"/>
                                        <p:tgtEl>
                                          <p:spTgt spid="2051">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p:bldP spid="5" grpId="0"/>
    </p:bld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1905000" y="762000"/>
            <a:ext cx="6781800" cy="914400"/>
          </a:xfrm>
        </p:spPr>
        <p:txBody>
          <a:bodyPr/>
          <a:lstStyle/>
          <a:p>
            <a:pPr eaLnBrk="1" hangingPunct="1"/>
            <a:r>
              <a:rPr lang="en-US" sz="2800" smtClean="0">
                <a:latin typeface="Times New Roman" pitchFamily="18" charset="0"/>
                <a:cs typeface="Times New Roman" pitchFamily="18" charset="0"/>
              </a:rPr>
              <a:t>When Did Little Harry Meet Little Sally?</a:t>
            </a:r>
          </a:p>
        </p:txBody>
      </p:sp>
      <p:sp>
        <p:nvSpPr>
          <p:cNvPr id="6147" name="Rectangle 3"/>
          <p:cNvSpPr>
            <a:spLocks noGrp="1" noChangeArrowheads="1"/>
          </p:cNvSpPr>
          <p:nvPr>
            <p:ph idx="1"/>
          </p:nvPr>
        </p:nvSpPr>
        <p:spPr>
          <a:xfrm>
            <a:off x="2743200" y="1752600"/>
            <a:ext cx="5484813" cy="3886200"/>
          </a:xfrm>
        </p:spPr>
        <p:txBody>
          <a:bodyPr/>
          <a:lstStyle/>
          <a:p>
            <a:pPr eaLnBrk="1" hangingPunct="1"/>
            <a:r>
              <a:rPr lang="en-US" smtClean="0">
                <a:latin typeface="Times New Roman" pitchFamily="18" charset="0"/>
                <a:cs typeface="Times New Roman" pitchFamily="18" charset="0"/>
              </a:rPr>
              <a:t>Harry was alive and survived ARThur</a:t>
            </a:r>
          </a:p>
          <a:p>
            <a:pPr eaLnBrk="1" hangingPunct="1"/>
            <a:r>
              <a:rPr lang="en-US" smtClean="0">
                <a:latin typeface="Times New Roman" pitchFamily="18" charset="0"/>
                <a:cs typeface="Times New Roman" pitchFamily="18" charset="0"/>
              </a:rPr>
              <a:t>Sally was alive and gives birth</a:t>
            </a:r>
          </a:p>
          <a:p>
            <a:pPr eaLnBrk="1" hangingPunct="1"/>
            <a:r>
              <a:rPr lang="en-US" smtClean="0">
                <a:latin typeface="Times New Roman" pitchFamily="18" charset="0"/>
                <a:cs typeface="Times New Roman" pitchFamily="18" charset="0"/>
              </a:rPr>
              <a:t>Florida law applies</a:t>
            </a:r>
          </a:p>
          <a:p>
            <a:pPr lvl="1" eaLnBrk="1" hangingPunct="1"/>
            <a:r>
              <a:rPr lang="en-US" smtClean="0">
                <a:latin typeface="Times New Roman" pitchFamily="18" charset="0"/>
                <a:cs typeface="Times New Roman" pitchFamily="18" charset="0"/>
              </a:rPr>
              <a:t>ARThur is Harry’s child</a:t>
            </a:r>
          </a:p>
          <a:p>
            <a:pPr lvl="1" eaLnBrk="1" hangingPunct="1"/>
            <a:r>
              <a:rPr lang="en-US" smtClean="0">
                <a:latin typeface="Times New Roman" pitchFamily="18" charset="0"/>
                <a:cs typeface="Times New Roman" pitchFamily="18" charset="0"/>
              </a:rPr>
              <a:t>ARThur is Sally’s child</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wipe(left)">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wipe(left)">
                                      <p:cBhvr>
                                        <p:cTn id="12" dur="500"/>
                                        <p:tgtEl>
                                          <p:spTgt spid="61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wipe(left)">
                                      <p:cBhvr>
                                        <p:cTn id="17" dur="500"/>
                                        <p:tgtEl>
                                          <p:spTgt spid="61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147">
                                            <p:txEl>
                                              <p:pRg st="3" end="3"/>
                                            </p:txEl>
                                          </p:spTgt>
                                        </p:tgtEl>
                                        <p:attrNameLst>
                                          <p:attrName>style.visibility</p:attrName>
                                        </p:attrNameLst>
                                      </p:cBhvr>
                                      <p:to>
                                        <p:strVal val="visible"/>
                                      </p:to>
                                    </p:set>
                                    <p:animEffect transition="in" filter="wipe(left)">
                                      <p:cBhvr>
                                        <p:cTn id="22" dur="500"/>
                                        <p:tgtEl>
                                          <p:spTgt spid="614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147">
                                            <p:txEl>
                                              <p:pRg st="4" end="4"/>
                                            </p:txEl>
                                          </p:spTgt>
                                        </p:tgtEl>
                                        <p:attrNameLst>
                                          <p:attrName>style.visibility</p:attrName>
                                        </p:attrNameLst>
                                      </p:cBhvr>
                                      <p:to>
                                        <p:strVal val="visible"/>
                                      </p:to>
                                    </p:set>
                                    <p:animEffect transition="in" filter="wipe(left)">
                                      <p:cBhvr>
                                        <p:cTn id="27" dur="500"/>
                                        <p:tgtEl>
                                          <p:spTgt spid="61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z="3200" u="sng" smtClean="0">
                <a:latin typeface="Times New Roman" pitchFamily="18" charset="0"/>
                <a:cs typeface="Times New Roman" pitchFamily="18" charset="0"/>
              </a:rPr>
              <a:t>A.R.T. – ASSISTED REPRODUCTIVE TECHNOLOGY</a:t>
            </a:r>
            <a:endParaRPr lang="en-US" sz="3200" smtClean="0">
              <a:latin typeface="Times New Roman" pitchFamily="18" charset="0"/>
              <a:cs typeface="Times New Roman" pitchFamily="18" charset="0"/>
            </a:endParaRPr>
          </a:p>
        </p:txBody>
      </p:sp>
      <p:pic>
        <p:nvPicPr>
          <p:cNvPr id="12291" name="Content Placeholder 4" descr="images.jpeg"/>
          <p:cNvPicPr>
            <a:picLocks noGrp="1" noChangeAspect="1"/>
          </p:cNvPicPr>
          <p:nvPr>
            <p:ph idx="1"/>
          </p:nvPr>
        </p:nvPicPr>
        <p:blipFill>
          <a:blip r:embed="rId3" cstate="print"/>
          <a:srcRect l="-19347" r="-19347"/>
          <a:stretch>
            <a:fillRect/>
          </a:stretch>
        </p:blipFill>
        <p:spPr>
          <a:xfrm>
            <a:off x="533400" y="1676400"/>
            <a:ext cx="8042275" cy="4343400"/>
          </a:xfrm>
        </p:spPr>
      </p:pic>
      <p:pic>
        <p:nvPicPr>
          <p:cNvPr id="12292" name="Picture 3"/>
          <p:cNvPicPr>
            <a:picLocks noChangeAspect="1"/>
          </p:cNvPicPr>
          <p:nvPr/>
        </p:nvPicPr>
        <p:blipFill>
          <a:blip r:embed="rId4"/>
          <a:srcRect/>
          <a:stretch>
            <a:fillRect/>
          </a:stretch>
        </p:blipFill>
        <p:spPr bwMode="auto">
          <a:xfrm>
            <a:off x="4565650" y="3422650"/>
            <a:ext cx="12700" cy="12700"/>
          </a:xfrm>
          <a:prstGeom prst="rect">
            <a:avLst/>
          </a:prstGeom>
          <a:noFill/>
          <a:ln w="9525">
            <a:noFill/>
            <a:miter lim="800000"/>
            <a:headEnd/>
            <a:tailEnd/>
          </a:ln>
        </p:spPr>
      </p:pic>
      <p:sp>
        <p:nvSpPr>
          <p:cNvPr id="6" name="TextBox 5"/>
          <p:cNvSpPr txBox="1"/>
          <p:nvPr/>
        </p:nvSpPr>
        <p:spPr>
          <a:xfrm>
            <a:off x="5943600" y="6096000"/>
            <a:ext cx="3051175" cy="584200"/>
          </a:xfrm>
          <a:prstGeom prst="rect">
            <a:avLst/>
          </a:prstGeom>
          <a:noFill/>
        </p:spPr>
        <p:txBody>
          <a:bodyPr wrap="none">
            <a:spAutoFit/>
          </a:bodyPr>
          <a:lstStyle/>
          <a:p>
            <a:pPr>
              <a:defRPr/>
            </a:pPr>
            <a:r>
              <a:rPr lang="en-US" sz="1600" dirty="0">
                <a:solidFill>
                  <a:schemeClr val="bg1">
                    <a:lumMod val="20000"/>
                    <a:lumOff val="80000"/>
                  </a:schemeClr>
                </a:solidFill>
                <a:latin typeface="Times New Roman" pitchFamily="18" charset="0"/>
                <a:cs typeface="Times New Roman" pitchFamily="18" charset="0"/>
              </a:rPr>
              <a:t>Michelle Hausmann</a:t>
            </a:r>
          </a:p>
          <a:p>
            <a:pPr>
              <a:defRPr/>
            </a:pPr>
            <a:r>
              <a:rPr lang="en-US" sz="1600" dirty="0">
                <a:solidFill>
                  <a:schemeClr val="bg1">
                    <a:lumMod val="20000"/>
                    <a:lumOff val="80000"/>
                  </a:schemeClr>
                </a:solidFill>
                <a:latin typeface="Times New Roman" pitchFamily="18" charset="0"/>
                <a:cs typeface="Times New Roman" pitchFamily="18" charset="0"/>
              </a:rPr>
              <a:t>HAUSMANN &amp; HICKMAN, P.A.</a:t>
            </a:r>
          </a:p>
        </p:txBody>
      </p:sp>
    </p:spTree>
  </p:cSld>
  <p:clrMapOvr>
    <a:masterClrMapping/>
  </p:clrMapOvr>
  <p:transition spd="med">
    <p:dissolv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1905000" y="762000"/>
            <a:ext cx="6781800" cy="914400"/>
          </a:xfrm>
        </p:spPr>
        <p:txBody>
          <a:bodyPr/>
          <a:lstStyle/>
          <a:p>
            <a:pPr eaLnBrk="1" hangingPunct="1"/>
            <a:r>
              <a:rPr lang="en-US" sz="2800" smtClean="0">
                <a:latin typeface="Times New Roman" pitchFamily="18" charset="0"/>
                <a:cs typeface="Times New Roman" pitchFamily="18" charset="0"/>
              </a:rPr>
              <a:t>When Did Little Harry Meet Little Sally?</a:t>
            </a:r>
          </a:p>
        </p:txBody>
      </p:sp>
      <p:sp>
        <p:nvSpPr>
          <p:cNvPr id="6147" name="Rectangle 3"/>
          <p:cNvSpPr>
            <a:spLocks noGrp="1" noChangeArrowheads="1"/>
          </p:cNvSpPr>
          <p:nvPr>
            <p:ph idx="1"/>
          </p:nvPr>
        </p:nvSpPr>
        <p:spPr>
          <a:xfrm>
            <a:off x="2741613" y="1752600"/>
            <a:ext cx="5484812" cy="3886200"/>
          </a:xfrm>
        </p:spPr>
        <p:txBody>
          <a:bodyPr/>
          <a:lstStyle/>
          <a:p>
            <a:pPr eaLnBrk="1" hangingPunct="1"/>
            <a:r>
              <a:rPr lang="en-US" smtClean="0">
                <a:latin typeface="Times New Roman" pitchFamily="18" charset="0"/>
                <a:cs typeface="Times New Roman" pitchFamily="18" charset="0"/>
              </a:rPr>
              <a:t>Harry was alive but predeceased ARThur</a:t>
            </a:r>
          </a:p>
          <a:p>
            <a:pPr eaLnBrk="1" hangingPunct="1"/>
            <a:r>
              <a:rPr lang="en-US" smtClean="0">
                <a:latin typeface="Times New Roman" pitchFamily="18" charset="0"/>
                <a:cs typeface="Times New Roman" pitchFamily="18" charset="0"/>
              </a:rPr>
              <a:t>Sally was alive and gives birth</a:t>
            </a:r>
          </a:p>
          <a:p>
            <a:pPr eaLnBrk="1" hangingPunct="1"/>
            <a:r>
              <a:rPr lang="en-US" smtClean="0">
                <a:latin typeface="Times New Roman" pitchFamily="18" charset="0"/>
                <a:cs typeface="Times New Roman" pitchFamily="18" charset="0"/>
              </a:rPr>
              <a:t>Florida law applies</a:t>
            </a:r>
          </a:p>
          <a:p>
            <a:pPr lvl="1" eaLnBrk="1" hangingPunct="1"/>
            <a:r>
              <a:rPr lang="en-US" smtClean="0">
                <a:latin typeface="Times New Roman" pitchFamily="18" charset="0"/>
                <a:cs typeface="Times New Roman" pitchFamily="18" charset="0"/>
              </a:rPr>
              <a:t>ARThur is Harry’s child</a:t>
            </a:r>
          </a:p>
          <a:p>
            <a:pPr lvl="1" eaLnBrk="1" hangingPunct="1"/>
            <a:r>
              <a:rPr lang="en-US" smtClean="0">
                <a:latin typeface="Times New Roman" pitchFamily="18" charset="0"/>
                <a:cs typeface="Times New Roman" pitchFamily="18" charset="0"/>
              </a:rPr>
              <a:t>ARThur is Sally’s child</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wipe(left)">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wipe(left)">
                                      <p:cBhvr>
                                        <p:cTn id="12" dur="500"/>
                                        <p:tgtEl>
                                          <p:spTgt spid="61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wipe(left)">
                                      <p:cBhvr>
                                        <p:cTn id="17" dur="500"/>
                                        <p:tgtEl>
                                          <p:spTgt spid="61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147">
                                            <p:txEl>
                                              <p:pRg st="3" end="3"/>
                                            </p:txEl>
                                          </p:spTgt>
                                        </p:tgtEl>
                                        <p:attrNameLst>
                                          <p:attrName>style.visibility</p:attrName>
                                        </p:attrNameLst>
                                      </p:cBhvr>
                                      <p:to>
                                        <p:strVal val="visible"/>
                                      </p:to>
                                    </p:set>
                                    <p:animEffect transition="in" filter="wipe(left)">
                                      <p:cBhvr>
                                        <p:cTn id="22" dur="500"/>
                                        <p:tgtEl>
                                          <p:spTgt spid="614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147">
                                            <p:txEl>
                                              <p:pRg st="4" end="4"/>
                                            </p:txEl>
                                          </p:spTgt>
                                        </p:tgtEl>
                                        <p:attrNameLst>
                                          <p:attrName>style.visibility</p:attrName>
                                        </p:attrNameLst>
                                      </p:cBhvr>
                                      <p:to>
                                        <p:strVal val="visible"/>
                                      </p:to>
                                    </p:set>
                                    <p:animEffect transition="in" filter="wipe(left)">
                                      <p:cBhvr>
                                        <p:cTn id="27" dur="500"/>
                                        <p:tgtEl>
                                          <p:spTgt spid="61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uiExpand="1" build="p"/>
    </p:bld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1905000" y="762000"/>
            <a:ext cx="6781800" cy="914400"/>
          </a:xfrm>
        </p:spPr>
        <p:txBody>
          <a:bodyPr/>
          <a:lstStyle/>
          <a:p>
            <a:pPr eaLnBrk="1" hangingPunct="1"/>
            <a:r>
              <a:rPr lang="en-US" sz="2800" smtClean="0">
                <a:latin typeface="Times New Roman" pitchFamily="18" charset="0"/>
                <a:cs typeface="Times New Roman" pitchFamily="18" charset="0"/>
              </a:rPr>
              <a:t>When Did Little Harry Meet Little Sally?</a:t>
            </a:r>
          </a:p>
        </p:txBody>
      </p:sp>
      <p:sp>
        <p:nvSpPr>
          <p:cNvPr id="6147" name="Rectangle 3"/>
          <p:cNvSpPr>
            <a:spLocks noGrp="1" noChangeArrowheads="1"/>
          </p:cNvSpPr>
          <p:nvPr>
            <p:ph idx="1"/>
          </p:nvPr>
        </p:nvSpPr>
        <p:spPr>
          <a:xfrm>
            <a:off x="2743200" y="1752600"/>
            <a:ext cx="7551738" cy="4956175"/>
          </a:xfrm>
        </p:spPr>
        <p:txBody>
          <a:bodyPr/>
          <a:lstStyle/>
          <a:p>
            <a:pPr eaLnBrk="1" hangingPunct="1"/>
            <a:r>
              <a:rPr lang="en-US" sz="2400" smtClean="0">
                <a:latin typeface="Times New Roman" pitchFamily="18" charset="0"/>
                <a:cs typeface="Times New Roman" pitchFamily="18" charset="0"/>
              </a:rPr>
              <a:t>Harry was not alive </a:t>
            </a:r>
          </a:p>
          <a:p>
            <a:pPr eaLnBrk="1" hangingPunct="1"/>
            <a:r>
              <a:rPr lang="en-US" sz="2400" smtClean="0">
                <a:latin typeface="Times New Roman" pitchFamily="18" charset="0"/>
                <a:cs typeface="Times New Roman" pitchFamily="18" charset="0"/>
              </a:rPr>
              <a:t>Sally was alive and gives birth</a:t>
            </a:r>
          </a:p>
          <a:p>
            <a:pPr eaLnBrk="1" hangingPunct="1"/>
            <a:r>
              <a:rPr lang="en-US" sz="2400" smtClean="0">
                <a:latin typeface="Times New Roman" pitchFamily="18" charset="0"/>
                <a:cs typeface="Times New Roman" pitchFamily="18" charset="0"/>
              </a:rPr>
              <a:t>Florida law applies</a:t>
            </a:r>
          </a:p>
          <a:p>
            <a:pPr lvl="1" eaLnBrk="1" hangingPunct="1"/>
            <a:r>
              <a:rPr lang="en-US" sz="2400" smtClean="0">
                <a:latin typeface="Times New Roman" pitchFamily="18" charset="0"/>
                <a:cs typeface="Times New Roman" pitchFamily="18" charset="0"/>
              </a:rPr>
              <a:t>ARThur is </a:t>
            </a:r>
            <a:r>
              <a:rPr lang="en-US" sz="2400" b="1" u="sng" smtClean="0">
                <a:latin typeface="Times New Roman" pitchFamily="18" charset="0"/>
                <a:cs typeface="Times New Roman" pitchFamily="18" charset="0"/>
              </a:rPr>
              <a:t>not</a:t>
            </a:r>
            <a:r>
              <a:rPr lang="en-US" sz="2400" smtClean="0">
                <a:latin typeface="Times New Roman" pitchFamily="18" charset="0"/>
                <a:cs typeface="Times New Roman" pitchFamily="18" charset="0"/>
              </a:rPr>
              <a:t> Harry’s child</a:t>
            </a:r>
          </a:p>
          <a:p>
            <a:pPr lvl="1" eaLnBrk="1" hangingPunct="1"/>
            <a:r>
              <a:rPr lang="en-US" sz="2400" smtClean="0">
                <a:latin typeface="Times New Roman" pitchFamily="18" charset="0"/>
                <a:cs typeface="Times New Roman" pitchFamily="18" charset="0"/>
              </a:rPr>
              <a:t>ARThur is Sally’s child</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wipe(left)">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wipe(left)">
                                      <p:cBhvr>
                                        <p:cTn id="12" dur="500"/>
                                        <p:tgtEl>
                                          <p:spTgt spid="61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wipe(left)">
                                      <p:cBhvr>
                                        <p:cTn id="17" dur="500"/>
                                        <p:tgtEl>
                                          <p:spTgt spid="61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147">
                                            <p:txEl>
                                              <p:pRg st="3" end="3"/>
                                            </p:txEl>
                                          </p:spTgt>
                                        </p:tgtEl>
                                        <p:attrNameLst>
                                          <p:attrName>style.visibility</p:attrName>
                                        </p:attrNameLst>
                                      </p:cBhvr>
                                      <p:to>
                                        <p:strVal val="visible"/>
                                      </p:to>
                                    </p:set>
                                    <p:animEffect transition="in" filter="wipe(left)">
                                      <p:cBhvr>
                                        <p:cTn id="22" dur="500"/>
                                        <p:tgtEl>
                                          <p:spTgt spid="614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147">
                                            <p:txEl>
                                              <p:pRg st="4" end="4"/>
                                            </p:txEl>
                                          </p:spTgt>
                                        </p:tgtEl>
                                        <p:attrNameLst>
                                          <p:attrName>style.visibility</p:attrName>
                                        </p:attrNameLst>
                                      </p:cBhvr>
                                      <p:to>
                                        <p:strVal val="visible"/>
                                      </p:to>
                                    </p:set>
                                    <p:animEffect transition="in" filter="wipe(left)">
                                      <p:cBhvr>
                                        <p:cTn id="27" dur="500"/>
                                        <p:tgtEl>
                                          <p:spTgt spid="61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uiExpand="1" build="p"/>
    </p:bld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05000" y="762000"/>
            <a:ext cx="6781800" cy="914400"/>
          </a:xfrm>
        </p:spPr>
        <p:txBody>
          <a:bodyPr/>
          <a:lstStyle/>
          <a:p>
            <a:pPr eaLnBrk="1" hangingPunct="1"/>
            <a:r>
              <a:rPr lang="en-US" sz="2800" smtClean="0">
                <a:latin typeface="Times New Roman" pitchFamily="18" charset="0"/>
                <a:cs typeface="Times New Roman" pitchFamily="18" charset="0"/>
              </a:rPr>
              <a:t>Will Little Harry Ever Meet Little Sally?</a:t>
            </a:r>
          </a:p>
        </p:txBody>
      </p:sp>
      <p:sp>
        <p:nvSpPr>
          <p:cNvPr id="6147" name="Rectangle 3"/>
          <p:cNvSpPr>
            <a:spLocks noGrp="1" noChangeArrowheads="1"/>
          </p:cNvSpPr>
          <p:nvPr>
            <p:ph idx="1"/>
          </p:nvPr>
        </p:nvSpPr>
        <p:spPr>
          <a:xfrm>
            <a:off x="2743200" y="1676400"/>
            <a:ext cx="5791200" cy="4956175"/>
          </a:xfrm>
        </p:spPr>
        <p:txBody>
          <a:bodyPr/>
          <a:lstStyle/>
          <a:p>
            <a:pPr eaLnBrk="1" hangingPunct="1"/>
            <a:r>
              <a:rPr lang="en-US" sz="2400" smtClean="0">
                <a:latin typeface="Times New Roman" pitchFamily="18" charset="0"/>
                <a:cs typeface="Times New Roman" pitchFamily="18" charset="0"/>
              </a:rPr>
              <a:t>Harry is not alive</a:t>
            </a:r>
          </a:p>
          <a:p>
            <a:pPr lvl="1" eaLnBrk="1" hangingPunct="1"/>
            <a:r>
              <a:rPr lang="en-US" smtClean="0">
                <a:latin typeface="Times New Roman" pitchFamily="18" charset="0"/>
                <a:cs typeface="Times New Roman" pitchFamily="18" charset="0"/>
              </a:rPr>
              <a:t>Little Harry is on ice</a:t>
            </a:r>
          </a:p>
          <a:p>
            <a:pPr eaLnBrk="1" hangingPunct="1"/>
            <a:r>
              <a:rPr lang="en-US" sz="2400" smtClean="0">
                <a:latin typeface="Times New Roman" pitchFamily="18" charset="0"/>
                <a:cs typeface="Times New Roman" pitchFamily="18" charset="0"/>
              </a:rPr>
              <a:t>Sally (Mrs. Harry) is alive and wants to use Little Harry to get pregnant</a:t>
            </a:r>
          </a:p>
          <a:p>
            <a:pPr eaLnBrk="1" hangingPunct="1"/>
            <a:r>
              <a:rPr lang="en-US" sz="2400" smtClean="0">
                <a:latin typeface="Times New Roman" pitchFamily="18" charset="0"/>
                <a:cs typeface="Times New Roman" pitchFamily="18" charset="0"/>
              </a:rPr>
              <a:t>Florida law applies</a:t>
            </a:r>
          </a:p>
          <a:p>
            <a:pPr lvl="1" eaLnBrk="1" hangingPunct="1"/>
            <a:r>
              <a:rPr lang="en-US" smtClean="0">
                <a:latin typeface="Times New Roman" pitchFamily="18" charset="0"/>
                <a:cs typeface="Times New Roman" pitchFamily="18" charset="0"/>
              </a:rPr>
              <a:t>Is Little Harry “tangible personal property” that can be disposed of by Harry under his Will or pursuant to a separate writing described in § 732.515?</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wipe(left)">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wipe(left)">
                                      <p:cBhvr>
                                        <p:cTn id="12" dur="500"/>
                                        <p:tgtEl>
                                          <p:spTgt spid="61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wipe(left)">
                                      <p:cBhvr>
                                        <p:cTn id="17" dur="500"/>
                                        <p:tgtEl>
                                          <p:spTgt spid="61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147">
                                            <p:txEl>
                                              <p:pRg st="3" end="3"/>
                                            </p:txEl>
                                          </p:spTgt>
                                        </p:tgtEl>
                                        <p:attrNameLst>
                                          <p:attrName>style.visibility</p:attrName>
                                        </p:attrNameLst>
                                      </p:cBhvr>
                                      <p:to>
                                        <p:strVal val="visible"/>
                                      </p:to>
                                    </p:set>
                                    <p:animEffect transition="in" filter="wipe(left)">
                                      <p:cBhvr>
                                        <p:cTn id="22" dur="500"/>
                                        <p:tgtEl>
                                          <p:spTgt spid="614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147">
                                            <p:txEl>
                                              <p:pRg st="4" end="4"/>
                                            </p:txEl>
                                          </p:spTgt>
                                        </p:tgtEl>
                                        <p:attrNameLst>
                                          <p:attrName>style.visibility</p:attrName>
                                        </p:attrNameLst>
                                      </p:cBhvr>
                                      <p:to>
                                        <p:strVal val="visible"/>
                                      </p:to>
                                    </p:set>
                                    <p:animEffect transition="in" filter="wipe(left)">
                                      <p:cBhvr>
                                        <p:cTn id="27" dur="500"/>
                                        <p:tgtEl>
                                          <p:spTgt spid="61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uiExpand="1" build="p"/>
    </p:bld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1905000" y="762000"/>
            <a:ext cx="6781800" cy="914400"/>
          </a:xfrm>
        </p:spPr>
        <p:txBody>
          <a:bodyPr/>
          <a:lstStyle/>
          <a:p>
            <a:pPr eaLnBrk="1" hangingPunct="1"/>
            <a:r>
              <a:rPr lang="en-US" sz="2800" smtClean="0">
                <a:latin typeface="Times New Roman" pitchFamily="18" charset="0"/>
                <a:cs typeface="Times New Roman" pitchFamily="18" charset="0"/>
              </a:rPr>
              <a:t>When Did Little Harry Meet Little Sally?</a:t>
            </a:r>
          </a:p>
        </p:txBody>
      </p:sp>
      <p:sp>
        <p:nvSpPr>
          <p:cNvPr id="6147" name="Rectangle 3"/>
          <p:cNvSpPr>
            <a:spLocks noGrp="1" noChangeArrowheads="1"/>
          </p:cNvSpPr>
          <p:nvPr>
            <p:ph idx="1"/>
          </p:nvPr>
        </p:nvSpPr>
        <p:spPr>
          <a:xfrm>
            <a:off x="2743200" y="1828800"/>
            <a:ext cx="5486400" cy="4419600"/>
          </a:xfrm>
        </p:spPr>
        <p:txBody>
          <a:bodyPr/>
          <a:lstStyle/>
          <a:p>
            <a:pPr eaLnBrk="1" hangingPunct="1"/>
            <a:r>
              <a:rPr lang="en-US" dirty="0" smtClean="0">
                <a:latin typeface="Times New Roman" pitchFamily="18" charset="0"/>
                <a:cs typeface="Times New Roman" pitchFamily="18" charset="0"/>
              </a:rPr>
              <a:t>Harry was not alive </a:t>
            </a:r>
          </a:p>
          <a:p>
            <a:pPr eaLnBrk="1" hangingPunct="1"/>
            <a:r>
              <a:rPr lang="en-US" dirty="0" smtClean="0">
                <a:latin typeface="Times New Roman" pitchFamily="18" charset="0"/>
                <a:cs typeface="Times New Roman" pitchFamily="18" charset="0"/>
              </a:rPr>
              <a:t>California law applies</a:t>
            </a:r>
          </a:p>
          <a:p>
            <a:pPr lvl="1" eaLnBrk="1" hangingPunct="1"/>
            <a:r>
              <a:rPr lang="en-US" dirty="0" err="1" smtClean="0">
                <a:latin typeface="Times New Roman" pitchFamily="18" charset="0"/>
                <a:cs typeface="Times New Roman" pitchFamily="18" charset="0"/>
              </a:rPr>
              <a:t>ARThur</a:t>
            </a:r>
            <a:r>
              <a:rPr lang="en-US" dirty="0" smtClean="0">
                <a:latin typeface="Times New Roman" pitchFamily="18" charset="0"/>
                <a:cs typeface="Times New Roman" pitchFamily="18" charset="0"/>
              </a:rPr>
              <a:t> is </a:t>
            </a:r>
            <a:r>
              <a:rPr lang="en-US" dirty="0" err="1" smtClean="0">
                <a:latin typeface="Times New Roman" pitchFamily="18" charset="0"/>
                <a:cs typeface="Times New Roman" pitchFamily="18" charset="0"/>
              </a:rPr>
              <a:t>Harry’s</a:t>
            </a:r>
            <a:r>
              <a:rPr lang="en-US" dirty="0" smtClean="0">
                <a:latin typeface="Times New Roman" pitchFamily="18" charset="0"/>
                <a:cs typeface="Times New Roman" pitchFamily="18" charset="0"/>
              </a:rPr>
              <a:t> child if:</a:t>
            </a:r>
          </a:p>
          <a:p>
            <a:pPr lvl="2" eaLnBrk="1" hangingPunct="1"/>
            <a:r>
              <a:rPr lang="en-US" dirty="0" smtClean="0">
                <a:latin typeface="Times New Roman" pitchFamily="18" charset="0"/>
                <a:cs typeface="Times New Roman" pitchFamily="18" charset="0"/>
              </a:rPr>
              <a:t>Harry left written consent</a:t>
            </a:r>
          </a:p>
          <a:p>
            <a:pPr lvl="2" eaLnBrk="1" hangingPunct="1"/>
            <a:r>
              <a:rPr lang="en-US" dirty="0" err="1" smtClean="0">
                <a:latin typeface="Times New Roman" pitchFamily="18" charset="0"/>
                <a:cs typeface="Times New Roman" pitchFamily="18" charset="0"/>
              </a:rPr>
              <a:t>ARThur</a:t>
            </a:r>
            <a:r>
              <a:rPr lang="en-US" dirty="0" smtClean="0">
                <a:latin typeface="Times New Roman" pitchFamily="18" charset="0"/>
                <a:cs typeface="Times New Roman" pitchFamily="18" charset="0"/>
              </a:rPr>
              <a:t> was in </a:t>
            </a:r>
            <a:r>
              <a:rPr lang="en-US" dirty="0" err="1" smtClean="0">
                <a:latin typeface="Times New Roman" pitchFamily="18" charset="0"/>
                <a:cs typeface="Times New Roman" pitchFamily="18" charset="0"/>
              </a:rPr>
              <a:t>utero</a:t>
            </a:r>
            <a:r>
              <a:rPr lang="en-US" dirty="0" smtClean="0">
                <a:latin typeface="Times New Roman" pitchFamily="18" charset="0"/>
                <a:cs typeface="Times New Roman" pitchFamily="18" charset="0"/>
              </a:rPr>
              <a:t> within 2 years after </a:t>
            </a:r>
            <a:r>
              <a:rPr lang="en-US" dirty="0" err="1" smtClean="0">
                <a:latin typeface="Times New Roman" pitchFamily="18" charset="0"/>
                <a:cs typeface="Times New Roman" pitchFamily="18" charset="0"/>
              </a:rPr>
              <a:t>Harry’s</a:t>
            </a:r>
            <a:r>
              <a:rPr lang="en-US" dirty="0" smtClean="0">
                <a:latin typeface="Times New Roman" pitchFamily="18" charset="0"/>
                <a:cs typeface="Times New Roman" pitchFamily="18" charset="0"/>
              </a:rPr>
              <a:t> death</a:t>
            </a:r>
          </a:p>
          <a:p>
            <a:pPr lvl="1" eaLnBrk="1" hangingPunct="1"/>
            <a:r>
              <a:rPr lang="en-US" dirty="0" err="1" smtClean="0">
                <a:latin typeface="Times New Roman" pitchFamily="18" charset="0"/>
                <a:cs typeface="Times New Roman" pitchFamily="18" charset="0"/>
              </a:rPr>
              <a:t>ARThur</a:t>
            </a:r>
            <a:r>
              <a:rPr lang="en-US" dirty="0" smtClean="0">
                <a:latin typeface="Times New Roman" pitchFamily="18" charset="0"/>
                <a:cs typeface="Times New Roman" pitchFamily="18" charset="0"/>
              </a:rPr>
              <a:t> is Sally’s child</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wipe(left)">
                                      <p:cBhvr>
                                        <p:cTn id="7" dur="500"/>
                                        <p:tgtEl>
                                          <p:spTgt spid="6147">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147">
                                            <p:txEl>
                                              <p:pRg st="1" end="1"/>
                                            </p:txEl>
                                          </p:spTgt>
                                        </p:tgtEl>
                                        <p:attrNameLst>
                                          <p:attrName>style.visibility</p:attrName>
                                        </p:attrNameLst>
                                      </p:cBhvr>
                                      <p:to>
                                        <p:strVal val="visible"/>
                                      </p:to>
                                    </p:set>
                                    <p:animEffect transition="in" filter="wipe(left)">
                                      <p:cBhvr>
                                        <p:cTn id="10" dur="500"/>
                                        <p:tgtEl>
                                          <p:spTgt spid="614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6147">
                                            <p:txEl>
                                              <p:pRg st="2" end="2"/>
                                            </p:txEl>
                                          </p:spTgt>
                                        </p:tgtEl>
                                        <p:attrNameLst>
                                          <p:attrName>style.visibility</p:attrName>
                                        </p:attrNameLst>
                                      </p:cBhvr>
                                      <p:to>
                                        <p:strVal val="visible"/>
                                      </p:to>
                                    </p:set>
                                    <p:animEffect transition="in" filter="wipe(left)">
                                      <p:cBhvr>
                                        <p:cTn id="15" dur="500"/>
                                        <p:tgtEl>
                                          <p:spTgt spid="6147">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6147">
                                            <p:txEl>
                                              <p:pRg st="3" end="3"/>
                                            </p:txEl>
                                          </p:spTgt>
                                        </p:tgtEl>
                                        <p:attrNameLst>
                                          <p:attrName>style.visibility</p:attrName>
                                        </p:attrNameLst>
                                      </p:cBhvr>
                                      <p:to>
                                        <p:strVal val="visible"/>
                                      </p:to>
                                    </p:set>
                                    <p:animEffect transition="in" filter="wipe(left)">
                                      <p:cBhvr>
                                        <p:cTn id="20" dur="500"/>
                                        <p:tgtEl>
                                          <p:spTgt spid="6147">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6147">
                                            <p:txEl>
                                              <p:pRg st="4" end="4"/>
                                            </p:txEl>
                                          </p:spTgt>
                                        </p:tgtEl>
                                        <p:attrNameLst>
                                          <p:attrName>style.visibility</p:attrName>
                                        </p:attrNameLst>
                                      </p:cBhvr>
                                      <p:to>
                                        <p:strVal val="visible"/>
                                      </p:to>
                                    </p:set>
                                    <p:animEffect transition="in" filter="wipe(left)">
                                      <p:cBhvr>
                                        <p:cTn id="25" dur="500"/>
                                        <p:tgtEl>
                                          <p:spTgt spid="6147">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6147">
                                            <p:txEl>
                                              <p:pRg st="5" end="5"/>
                                            </p:txEl>
                                          </p:spTgt>
                                        </p:tgtEl>
                                        <p:attrNameLst>
                                          <p:attrName>style.visibility</p:attrName>
                                        </p:attrNameLst>
                                      </p:cBhvr>
                                      <p:to>
                                        <p:strVal val="visible"/>
                                      </p:to>
                                    </p:set>
                                    <p:animEffect transition="in" filter="wipe(left)">
                                      <p:cBhvr>
                                        <p:cTn id="30" dur="500"/>
                                        <p:tgtEl>
                                          <p:spTgt spid="614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uiExpand="1" build="p"/>
    </p:bld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1905000" y="762000"/>
            <a:ext cx="6781800" cy="914400"/>
          </a:xfrm>
        </p:spPr>
        <p:txBody>
          <a:bodyPr/>
          <a:lstStyle/>
          <a:p>
            <a:pPr eaLnBrk="1" hangingPunct="1"/>
            <a:r>
              <a:rPr lang="en-US" sz="2800" smtClean="0">
                <a:latin typeface="Times New Roman" pitchFamily="18" charset="0"/>
                <a:cs typeface="Times New Roman" pitchFamily="18" charset="0"/>
              </a:rPr>
              <a:t>When Did Little Harry Meet Little Sally?</a:t>
            </a:r>
          </a:p>
        </p:txBody>
      </p:sp>
      <p:sp>
        <p:nvSpPr>
          <p:cNvPr id="6147" name="Rectangle 3"/>
          <p:cNvSpPr>
            <a:spLocks noGrp="1" noChangeArrowheads="1"/>
          </p:cNvSpPr>
          <p:nvPr>
            <p:ph idx="1"/>
          </p:nvPr>
        </p:nvSpPr>
        <p:spPr>
          <a:xfrm>
            <a:off x="2743200" y="1828800"/>
            <a:ext cx="6272213" cy="4635500"/>
          </a:xfrm>
        </p:spPr>
        <p:txBody>
          <a:bodyPr/>
          <a:lstStyle/>
          <a:p>
            <a:pPr eaLnBrk="1" hangingPunct="1"/>
            <a:r>
              <a:rPr lang="en-US" dirty="0" smtClean="0">
                <a:latin typeface="Times New Roman" pitchFamily="18" charset="0"/>
                <a:cs typeface="Times New Roman" pitchFamily="18" charset="0"/>
              </a:rPr>
              <a:t>Harry was not alive </a:t>
            </a:r>
          </a:p>
          <a:p>
            <a:pPr eaLnBrk="1" hangingPunct="1"/>
            <a:r>
              <a:rPr lang="en-US" dirty="0" smtClean="0">
                <a:latin typeface="Times New Roman" pitchFamily="18" charset="0"/>
                <a:cs typeface="Times New Roman" pitchFamily="18" charset="0"/>
              </a:rPr>
              <a:t>Colorado law applies</a:t>
            </a:r>
          </a:p>
          <a:p>
            <a:pPr lvl="1" eaLnBrk="1" hangingPunct="1"/>
            <a:r>
              <a:rPr lang="en-US" dirty="0" err="1" smtClean="0">
                <a:latin typeface="Times New Roman" pitchFamily="18" charset="0"/>
                <a:cs typeface="Times New Roman" pitchFamily="18" charset="0"/>
              </a:rPr>
              <a:t>ARThur</a:t>
            </a:r>
            <a:r>
              <a:rPr lang="en-US" dirty="0" smtClean="0">
                <a:latin typeface="Times New Roman" pitchFamily="18" charset="0"/>
                <a:cs typeface="Times New Roman" pitchFamily="18" charset="0"/>
              </a:rPr>
              <a:t> is </a:t>
            </a:r>
            <a:r>
              <a:rPr lang="en-US" dirty="0" err="1" smtClean="0">
                <a:latin typeface="Times New Roman" pitchFamily="18" charset="0"/>
                <a:cs typeface="Times New Roman" pitchFamily="18" charset="0"/>
              </a:rPr>
              <a:t>Harry’s</a:t>
            </a:r>
            <a:r>
              <a:rPr lang="en-US" dirty="0" smtClean="0">
                <a:latin typeface="Times New Roman" pitchFamily="18" charset="0"/>
                <a:cs typeface="Times New Roman" pitchFamily="18" charset="0"/>
              </a:rPr>
              <a:t> child if:</a:t>
            </a:r>
          </a:p>
          <a:p>
            <a:pPr lvl="2" eaLnBrk="1" hangingPunct="1"/>
            <a:r>
              <a:rPr lang="en-US" dirty="0" smtClean="0">
                <a:latin typeface="Times New Roman" pitchFamily="18" charset="0"/>
                <a:cs typeface="Times New Roman" pitchFamily="18" charset="0"/>
              </a:rPr>
              <a:t>Harry said OK; or intended to be treated as parent</a:t>
            </a:r>
          </a:p>
          <a:p>
            <a:pPr lvl="2" eaLnBrk="1" hangingPunct="1"/>
            <a:r>
              <a:rPr lang="en-US" dirty="0" smtClean="0">
                <a:latin typeface="Times New Roman" pitchFamily="18" charset="0"/>
                <a:cs typeface="Times New Roman" pitchFamily="18" charset="0"/>
              </a:rPr>
              <a:t>Was married to Sally</a:t>
            </a:r>
          </a:p>
          <a:p>
            <a:pPr lvl="2" eaLnBrk="1" hangingPunct="1"/>
            <a:r>
              <a:rPr lang="en-US" dirty="0" smtClean="0">
                <a:latin typeface="Times New Roman" pitchFamily="18" charset="0"/>
                <a:cs typeface="Times New Roman" pitchFamily="18" charset="0"/>
              </a:rPr>
              <a:t>Sally acts as parent within 2 years</a:t>
            </a:r>
          </a:p>
          <a:p>
            <a:pPr lvl="1" eaLnBrk="1" hangingPunct="1"/>
            <a:r>
              <a:rPr lang="en-US" dirty="0" err="1" smtClean="0">
                <a:latin typeface="Times New Roman" pitchFamily="18" charset="0"/>
                <a:cs typeface="Times New Roman" pitchFamily="18" charset="0"/>
              </a:rPr>
              <a:t>ARThur</a:t>
            </a:r>
            <a:r>
              <a:rPr lang="en-US" dirty="0" smtClean="0">
                <a:latin typeface="Times New Roman" pitchFamily="18" charset="0"/>
                <a:cs typeface="Times New Roman" pitchFamily="18" charset="0"/>
              </a:rPr>
              <a:t> is Sally’s child</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wipe(left)">
                                      <p:cBhvr>
                                        <p:cTn id="7" dur="500"/>
                                        <p:tgtEl>
                                          <p:spTgt spid="6147">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147">
                                            <p:txEl>
                                              <p:pRg st="1" end="1"/>
                                            </p:txEl>
                                          </p:spTgt>
                                        </p:tgtEl>
                                        <p:attrNameLst>
                                          <p:attrName>style.visibility</p:attrName>
                                        </p:attrNameLst>
                                      </p:cBhvr>
                                      <p:to>
                                        <p:strVal val="visible"/>
                                      </p:to>
                                    </p:set>
                                    <p:animEffect transition="in" filter="wipe(left)">
                                      <p:cBhvr>
                                        <p:cTn id="10" dur="500"/>
                                        <p:tgtEl>
                                          <p:spTgt spid="614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6147">
                                            <p:txEl>
                                              <p:pRg st="2" end="2"/>
                                            </p:txEl>
                                          </p:spTgt>
                                        </p:tgtEl>
                                        <p:attrNameLst>
                                          <p:attrName>style.visibility</p:attrName>
                                        </p:attrNameLst>
                                      </p:cBhvr>
                                      <p:to>
                                        <p:strVal val="visible"/>
                                      </p:to>
                                    </p:set>
                                    <p:animEffect transition="in" filter="wipe(left)">
                                      <p:cBhvr>
                                        <p:cTn id="15" dur="500"/>
                                        <p:tgtEl>
                                          <p:spTgt spid="6147">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6147">
                                            <p:txEl>
                                              <p:pRg st="3" end="3"/>
                                            </p:txEl>
                                          </p:spTgt>
                                        </p:tgtEl>
                                        <p:attrNameLst>
                                          <p:attrName>style.visibility</p:attrName>
                                        </p:attrNameLst>
                                      </p:cBhvr>
                                      <p:to>
                                        <p:strVal val="visible"/>
                                      </p:to>
                                    </p:set>
                                    <p:animEffect transition="in" filter="wipe(left)">
                                      <p:cBhvr>
                                        <p:cTn id="20" dur="500"/>
                                        <p:tgtEl>
                                          <p:spTgt spid="6147">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6147">
                                            <p:txEl>
                                              <p:pRg st="4" end="4"/>
                                            </p:txEl>
                                          </p:spTgt>
                                        </p:tgtEl>
                                        <p:attrNameLst>
                                          <p:attrName>style.visibility</p:attrName>
                                        </p:attrNameLst>
                                      </p:cBhvr>
                                      <p:to>
                                        <p:strVal val="visible"/>
                                      </p:to>
                                    </p:set>
                                    <p:animEffect transition="in" filter="wipe(left)">
                                      <p:cBhvr>
                                        <p:cTn id="25" dur="500"/>
                                        <p:tgtEl>
                                          <p:spTgt spid="6147">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6147">
                                            <p:txEl>
                                              <p:pRg st="5" end="5"/>
                                            </p:txEl>
                                          </p:spTgt>
                                        </p:tgtEl>
                                        <p:attrNameLst>
                                          <p:attrName>style.visibility</p:attrName>
                                        </p:attrNameLst>
                                      </p:cBhvr>
                                      <p:to>
                                        <p:strVal val="visible"/>
                                      </p:to>
                                    </p:set>
                                    <p:animEffect transition="in" filter="wipe(left)">
                                      <p:cBhvr>
                                        <p:cTn id="30" dur="500"/>
                                        <p:tgtEl>
                                          <p:spTgt spid="6147">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6147">
                                            <p:txEl>
                                              <p:pRg st="6" end="6"/>
                                            </p:txEl>
                                          </p:spTgt>
                                        </p:tgtEl>
                                        <p:attrNameLst>
                                          <p:attrName>style.visibility</p:attrName>
                                        </p:attrNameLst>
                                      </p:cBhvr>
                                      <p:to>
                                        <p:strVal val="visible"/>
                                      </p:to>
                                    </p:set>
                                    <p:animEffect transition="in" filter="wipe(left)">
                                      <p:cBhvr>
                                        <p:cTn id="35" dur="500"/>
                                        <p:tgtEl>
                                          <p:spTgt spid="61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uiExpand="1" build="p"/>
    </p:bld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1905000" y="762000"/>
            <a:ext cx="6781800" cy="914400"/>
          </a:xfrm>
        </p:spPr>
        <p:txBody>
          <a:bodyPr/>
          <a:lstStyle/>
          <a:p>
            <a:pPr eaLnBrk="1" hangingPunct="1"/>
            <a:r>
              <a:rPr lang="en-US" sz="2800" smtClean="0">
                <a:latin typeface="Times New Roman" pitchFamily="18" charset="0"/>
                <a:cs typeface="Times New Roman" pitchFamily="18" charset="0"/>
              </a:rPr>
              <a:t>When Did Little Harry Meet Little Sally?</a:t>
            </a:r>
          </a:p>
        </p:txBody>
      </p:sp>
      <p:sp>
        <p:nvSpPr>
          <p:cNvPr id="6147" name="Rectangle 3"/>
          <p:cNvSpPr>
            <a:spLocks noGrp="1" noChangeArrowheads="1"/>
          </p:cNvSpPr>
          <p:nvPr>
            <p:ph idx="1"/>
          </p:nvPr>
        </p:nvSpPr>
        <p:spPr>
          <a:xfrm>
            <a:off x="2743200" y="1828800"/>
            <a:ext cx="5484813" cy="3886200"/>
          </a:xfrm>
        </p:spPr>
        <p:txBody>
          <a:bodyPr/>
          <a:lstStyle/>
          <a:p>
            <a:pPr eaLnBrk="1" hangingPunct="1"/>
            <a:r>
              <a:rPr lang="en-US" dirty="0" smtClean="0">
                <a:latin typeface="Times New Roman" pitchFamily="18" charset="0"/>
                <a:cs typeface="Times New Roman" pitchFamily="18" charset="0"/>
              </a:rPr>
              <a:t>Harry was not alive </a:t>
            </a:r>
          </a:p>
          <a:p>
            <a:pPr eaLnBrk="1" hangingPunct="1"/>
            <a:r>
              <a:rPr lang="en-US" dirty="0" smtClean="0">
                <a:latin typeface="Times New Roman" pitchFamily="18" charset="0"/>
                <a:cs typeface="Times New Roman" pitchFamily="18" charset="0"/>
              </a:rPr>
              <a:t>Massachusetts law applies</a:t>
            </a:r>
          </a:p>
          <a:p>
            <a:pPr lvl="1" eaLnBrk="1" hangingPunct="1"/>
            <a:r>
              <a:rPr lang="en-US" dirty="0" err="1" smtClean="0">
                <a:latin typeface="Times New Roman" pitchFamily="18" charset="0"/>
                <a:cs typeface="Times New Roman" pitchFamily="18" charset="0"/>
              </a:rPr>
              <a:t>ARThur</a:t>
            </a:r>
            <a:r>
              <a:rPr lang="en-US" dirty="0" smtClean="0">
                <a:latin typeface="Times New Roman" pitchFamily="18" charset="0"/>
                <a:cs typeface="Times New Roman" pitchFamily="18" charset="0"/>
              </a:rPr>
              <a:t> is </a:t>
            </a:r>
            <a:r>
              <a:rPr lang="en-US" dirty="0" err="1" smtClean="0">
                <a:latin typeface="Times New Roman" pitchFamily="18" charset="0"/>
                <a:cs typeface="Times New Roman" pitchFamily="18" charset="0"/>
              </a:rPr>
              <a:t>Harry’s</a:t>
            </a:r>
            <a:r>
              <a:rPr lang="en-US" dirty="0" smtClean="0">
                <a:latin typeface="Times New Roman" pitchFamily="18" charset="0"/>
                <a:cs typeface="Times New Roman" pitchFamily="18" charset="0"/>
              </a:rPr>
              <a:t> child if:</a:t>
            </a:r>
          </a:p>
          <a:p>
            <a:pPr lvl="2" eaLnBrk="1" hangingPunct="1"/>
            <a:r>
              <a:rPr lang="en-US" dirty="0" smtClean="0">
                <a:latin typeface="Times New Roman" pitchFamily="18" charset="0"/>
                <a:cs typeface="Times New Roman" pitchFamily="18" charset="0"/>
              </a:rPr>
              <a:t>Harry said OK</a:t>
            </a:r>
          </a:p>
          <a:p>
            <a:pPr lvl="2" eaLnBrk="1" hangingPunct="1"/>
            <a:r>
              <a:rPr lang="en-US" dirty="0" smtClean="0">
                <a:latin typeface="Times New Roman" pitchFamily="18" charset="0"/>
                <a:cs typeface="Times New Roman" pitchFamily="18" charset="0"/>
              </a:rPr>
              <a:t>Harry consented to support </a:t>
            </a:r>
            <a:r>
              <a:rPr lang="en-US" dirty="0" err="1" smtClean="0">
                <a:latin typeface="Times New Roman" pitchFamily="18" charset="0"/>
                <a:cs typeface="Times New Roman" pitchFamily="18" charset="0"/>
              </a:rPr>
              <a:t>ARThur</a:t>
            </a:r>
            <a:endParaRPr lang="en-US" dirty="0" smtClean="0">
              <a:latin typeface="Times New Roman" pitchFamily="18" charset="0"/>
              <a:cs typeface="Times New Roman" pitchFamily="18" charset="0"/>
            </a:endParaRPr>
          </a:p>
          <a:p>
            <a:pPr lvl="1" eaLnBrk="1" hangingPunct="1"/>
            <a:r>
              <a:rPr lang="en-US" dirty="0" err="1" smtClean="0">
                <a:latin typeface="Times New Roman" pitchFamily="18" charset="0"/>
                <a:cs typeface="Times New Roman" pitchFamily="18" charset="0"/>
              </a:rPr>
              <a:t>ARThur</a:t>
            </a:r>
            <a:r>
              <a:rPr lang="en-US" dirty="0" smtClean="0">
                <a:latin typeface="Times New Roman" pitchFamily="18" charset="0"/>
                <a:cs typeface="Times New Roman" pitchFamily="18" charset="0"/>
              </a:rPr>
              <a:t> is Sally’s child</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wipe(left)">
                                      <p:cBhvr>
                                        <p:cTn id="7" dur="500"/>
                                        <p:tgtEl>
                                          <p:spTgt spid="6147">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147">
                                            <p:txEl>
                                              <p:pRg st="1" end="1"/>
                                            </p:txEl>
                                          </p:spTgt>
                                        </p:tgtEl>
                                        <p:attrNameLst>
                                          <p:attrName>style.visibility</p:attrName>
                                        </p:attrNameLst>
                                      </p:cBhvr>
                                      <p:to>
                                        <p:strVal val="visible"/>
                                      </p:to>
                                    </p:set>
                                    <p:animEffect transition="in" filter="wipe(left)">
                                      <p:cBhvr>
                                        <p:cTn id="10" dur="500"/>
                                        <p:tgtEl>
                                          <p:spTgt spid="614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6147">
                                            <p:txEl>
                                              <p:pRg st="2" end="2"/>
                                            </p:txEl>
                                          </p:spTgt>
                                        </p:tgtEl>
                                        <p:attrNameLst>
                                          <p:attrName>style.visibility</p:attrName>
                                        </p:attrNameLst>
                                      </p:cBhvr>
                                      <p:to>
                                        <p:strVal val="visible"/>
                                      </p:to>
                                    </p:set>
                                    <p:animEffect transition="in" filter="wipe(left)">
                                      <p:cBhvr>
                                        <p:cTn id="15" dur="500"/>
                                        <p:tgtEl>
                                          <p:spTgt spid="6147">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6147">
                                            <p:txEl>
                                              <p:pRg st="3" end="3"/>
                                            </p:txEl>
                                          </p:spTgt>
                                        </p:tgtEl>
                                        <p:attrNameLst>
                                          <p:attrName>style.visibility</p:attrName>
                                        </p:attrNameLst>
                                      </p:cBhvr>
                                      <p:to>
                                        <p:strVal val="visible"/>
                                      </p:to>
                                    </p:set>
                                    <p:animEffect transition="in" filter="wipe(left)">
                                      <p:cBhvr>
                                        <p:cTn id="20" dur="500"/>
                                        <p:tgtEl>
                                          <p:spTgt spid="6147">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6147">
                                            <p:txEl>
                                              <p:pRg st="4" end="4"/>
                                            </p:txEl>
                                          </p:spTgt>
                                        </p:tgtEl>
                                        <p:attrNameLst>
                                          <p:attrName>style.visibility</p:attrName>
                                        </p:attrNameLst>
                                      </p:cBhvr>
                                      <p:to>
                                        <p:strVal val="visible"/>
                                      </p:to>
                                    </p:set>
                                    <p:animEffect transition="in" filter="wipe(left)">
                                      <p:cBhvr>
                                        <p:cTn id="25" dur="500"/>
                                        <p:tgtEl>
                                          <p:spTgt spid="6147">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6147">
                                            <p:txEl>
                                              <p:pRg st="5" end="5"/>
                                            </p:txEl>
                                          </p:spTgt>
                                        </p:tgtEl>
                                        <p:attrNameLst>
                                          <p:attrName>style.visibility</p:attrName>
                                        </p:attrNameLst>
                                      </p:cBhvr>
                                      <p:to>
                                        <p:strVal val="visible"/>
                                      </p:to>
                                    </p:set>
                                    <p:animEffect transition="in" filter="wipe(left)">
                                      <p:cBhvr>
                                        <p:cTn id="30" dur="500"/>
                                        <p:tgtEl>
                                          <p:spTgt spid="614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uiExpand="1" build="p"/>
    </p:bld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1905000" y="762000"/>
            <a:ext cx="6781800" cy="914400"/>
          </a:xfrm>
        </p:spPr>
        <p:txBody>
          <a:bodyPr/>
          <a:lstStyle/>
          <a:p>
            <a:pPr eaLnBrk="1" hangingPunct="1"/>
            <a:r>
              <a:rPr lang="en-US" sz="2800" smtClean="0">
                <a:latin typeface="Times New Roman" pitchFamily="18" charset="0"/>
                <a:cs typeface="Times New Roman" pitchFamily="18" charset="0"/>
              </a:rPr>
              <a:t>When Did Little Harry Meet Little Sally?</a:t>
            </a:r>
          </a:p>
        </p:txBody>
      </p:sp>
      <p:sp>
        <p:nvSpPr>
          <p:cNvPr id="6147" name="Rectangle 3"/>
          <p:cNvSpPr>
            <a:spLocks noGrp="1" noChangeArrowheads="1"/>
          </p:cNvSpPr>
          <p:nvPr>
            <p:ph idx="1"/>
          </p:nvPr>
        </p:nvSpPr>
        <p:spPr>
          <a:xfrm>
            <a:off x="2743200" y="1828800"/>
            <a:ext cx="5484813" cy="3886200"/>
          </a:xfrm>
        </p:spPr>
        <p:txBody>
          <a:bodyPr/>
          <a:lstStyle/>
          <a:p>
            <a:pPr eaLnBrk="1" hangingPunct="1"/>
            <a:r>
              <a:rPr lang="en-US" dirty="0" smtClean="0">
                <a:latin typeface="Times New Roman" pitchFamily="18" charset="0"/>
                <a:cs typeface="Times New Roman" pitchFamily="18" charset="0"/>
              </a:rPr>
              <a:t>Harry was not alive </a:t>
            </a:r>
          </a:p>
          <a:p>
            <a:pPr eaLnBrk="1" hangingPunct="1"/>
            <a:r>
              <a:rPr lang="en-US" dirty="0" smtClean="0">
                <a:latin typeface="Times New Roman" pitchFamily="18" charset="0"/>
                <a:cs typeface="Times New Roman" pitchFamily="18" charset="0"/>
              </a:rPr>
              <a:t>2008 UPC approach applies</a:t>
            </a:r>
          </a:p>
          <a:p>
            <a:pPr lvl="1" eaLnBrk="1" hangingPunct="1"/>
            <a:r>
              <a:rPr lang="en-US" dirty="0" err="1" smtClean="0">
                <a:latin typeface="Times New Roman" pitchFamily="18" charset="0"/>
                <a:cs typeface="Times New Roman" pitchFamily="18" charset="0"/>
              </a:rPr>
              <a:t>ARThur</a:t>
            </a:r>
            <a:r>
              <a:rPr lang="en-US" dirty="0" smtClean="0">
                <a:latin typeface="Times New Roman" pitchFamily="18" charset="0"/>
                <a:cs typeface="Times New Roman" pitchFamily="18" charset="0"/>
              </a:rPr>
              <a:t> is </a:t>
            </a:r>
            <a:r>
              <a:rPr lang="en-US" dirty="0" err="1" smtClean="0">
                <a:latin typeface="Times New Roman" pitchFamily="18" charset="0"/>
                <a:cs typeface="Times New Roman" pitchFamily="18" charset="0"/>
              </a:rPr>
              <a:t>Harry’s</a:t>
            </a:r>
            <a:r>
              <a:rPr lang="en-US" dirty="0" smtClean="0">
                <a:latin typeface="Times New Roman" pitchFamily="18" charset="0"/>
                <a:cs typeface="Times New Roman" pitchFamily="18" charset="0"/>
              </a:rPr>
              <a:t> child if:</a:t>
            </a:r>
          </a:p>
          <a:p>
            <a:pPr lvl="2" eaLnBrk="1" hangingPunct="1"/>
            <a:r>
              <a:rPr lang="en-US" dirty="0" err="1" smtClean="0">
                <a:latin typeface="Times New Roman" pitchFamily="18" charset="0"/>
                <a:cs typeface="Times New Roman" pitchFamily="18" charset="0"/>
              </a:rPr>
              <a:t>ARThur</a:t>
            </a:r>
            <a:r>
              <a:rPr lang="en-US" dirty="0" smtClean="0">
                <a:latin typeface="Times New Roman" pitchFamily="18" charset="0"/>
                <a:cs typeface="Times New Roman" pitchFamily="18" charset="0"/>
              </a:rPr>
              <a:t> is in </a:t>
            </a:r>
            <a:r>
              <a:rPr lang="en-US" dirty="0" err="1" smtClean="0">
                <a:latin typeface="Times New Roman" pitchFamily="18" charset="0"/>
                <a:cs typeface="Times New Roman" pitchFamily="18" charset="0"/>
              </a:rPr>
              <a:t>utero</a:t>
            </a:r>
            <a:r>
              <a:rPr lang="en-US" dirty="0" smtClean="0">
                <a:latin typeface="Times New Roman" pitchFamily="18" charset="0"/>
                <a:cs typeface="Times New Roman" pitchFamily="18" charset="0"/>
              </a:rPr>
              <a:t> within 36 months after </a:t>
            </a:r>
            <a:r>
              <a:rPr lang="en-US" dirty="0" err="1" smtClean="0">
                <a:latin typeface="Times New Roman" pitchFamily="18" charset="0"/>
                <a:cs typeface="Times New Roman" pitchFamily="18" charset="0"/>
              </a:rPr>
              <a:t>Harry’s</a:t>
            </a:r>
            <a:r>
              <a:rPr lang="en-US" dirty="0" smtClean="0">
                <a:latin typeface="Times New Roman" pitchFamily="18" charset="0"/>
                <a:cs typeface="Times New Roman" pitchFamily="18" charset="0"/>
              </a:rPr>
              <a:t> death</a:t>
            </a:r>
          </a:p>
          <a:p>
            <a:pPr lvl="2" eaLnBrk="1" hangingPunct="1"/>
            <a:r>
              <a:rPr lang="en-US" dirty="0" err="1" smtClean="0">
                <a:latin typeface="Times New Roman" pitchFamily="18" charset="0"/>
                <a:cs typeface="Times New Roman" pitchFamily="18" charset="0"/>
              </a:rPr>
              <a:t>ARThur</a:t>
            </a:r>
            <a:r>
              <a:rPr lang="en-US" dirty="0" smtClean="0">
                <a:latin typeface="Times New Roman" pitchFamily="18" charset="0"/>
                <a:cs typeface="Times New Roman" pitchFamily="18" charset="0"/>
              </a:rPr>
              <a:t> is born within 45 months after </a:t>
            </a:r>
            <a:r>
              <a:rPr lang="en-US" dirty="0" err="1" smtClean="0">
                <a:latin typeface="Times New Roman" pitchFamily="18" charset="0"/>
                <a:cs typeface="Times New Roman" pitchFamily="18" charset="0"/>
              </a:rPr>
              <a:t>Harry’s</a:t>
            </a:r>
            <a:r>
              <a:rPr lang="en-US" dirty="0" smtClean="0">
                <a:latin typeface="Times New Roman" pitchFamily="18" charset="0"/>
                <a:cs typeface="Times New Roman" pitchFamily="18" charset="0"/>
              </a:rPr>
              <a:t> death</a:t>
            </a:r>
          </a:p>
          <a:p>
            <a:pPr lvl="1" eaLnBrk="1" hangingPunct="1"/>
            <a:r>
              <a:rPr lang="en-US" dirty="0" err="1" smtClean="0">
                <a:latin typeface="Times New Roman" pitchFamily="18" charset="0"/>
                <a:cs typeface="Times New Roman" pitchFamily="18" charset="0"/>
              </a:rPr>
              <a:t>ARThur</a:t>
            </a:r>
            <a:r>
              <a:rPr lang="en-US" dirty="0" smtClean="0">
                <a:latin typeface="Times New Roman" pitchFamily="18" charset="0"/>
                <a:cs typeface="Times New Roman" pitchFamily="18" charset="0"/>
              </a:rPr>
              <a:t> is Sally’s child</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wipe(left)">
                                      <p:cBhvr>
                                        <p:cTn id="7" dur="500"/>
                                        <p:tgtEl>
                                          <p:spTgt spid="6147">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147">
                                            <p:txEl>
                                              <p:pRg st="1" end="1"/>
                                            </p:txEl>
                                          </p:spTgt>
                                        </p:tgtEl>
                                        <p:attrNameLst>
                                          <p:attrName>style.visibility</p:attrName>
                                        </p:attrNameLst>
                                      </p:cBhvr>
                                      <p:to>
                                        <p:strVal val="visible"/>
                                      </p:to>
                                    </p:set>
                                    <p:animEffect transition="in" filter="wipe(left)">
                                      <p:cBhvr>
                                        <p:cTn id="10" dur="500"/>
                                        <p:tgtEl>
                                          <p:spTgt spid="614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6147">
                                            <p:txEl>
                                              <p:pRg st="2" end="2"/>
                                            </p:txEl>
                                          </p:spTgt>
                                        </p:tgtEl>
                                        <p:attrNameLst>
                                          <p:attrName>style.visibility</p:attrName>
                                        </p:attrNameLst>
                                      </p:cBhvr>
                                      <p:to>
                                        <p:strVal val="visible"/>
                                      </p:to>
                                    </p:set>
                                    <p:animEffect transition="in" filter="wipe(left)">
                                      <p:cBhvr>
                                        <p:cTn id="15" dur="500"/>
                                        <p:tgtEl>
                                          <p:spTgt spid="6147">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6147">
                                            <p:txEl>
                                              <p:pRg st="3" end="3"/>
                                            </p:txEl>
                                          </p:spTgt>
                                        </p:tgtEl>
                                        <p:attrNameLst>
                                          <p:attrName>style.visibility</p:attrName>
                                        </p:attrNameLst>
                                      </p:cBhvr>
                                      <p:to>
                                        <p:strVal val="visible"/>
                                      </p:to>
                                    </p:set>
                                    <p:animEffect transition="in" filter="wipe(left)">
                                      <p:cBhvr>
                                        <p:cTn id="20" dur="500"/>
                                        <p:tgtEl>
                                          <p:spTgt spid="6147">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6147">
                                            <p:txEl>
                                              <p:pRg st="4" end="4"/>
                                            </p:txEl>
                                          </p:spTgt>
                                        </p:tgtEl>
                                        <p:attrNameLst>
                                          <p:attrName>style.visibility</p:attrName>
                                        </p:attrNameLst>
                                      </p:cBhvr>
                                      <p:to>
                                        <p:strVal val="visible"/>
                                      </p:to>
                                    </p:set>
                                    <p:animEffect transition="in" filter="wipe(left)">
                                      <p:cBhvr>
                                        <p:cTn id="25" dur="500"/>
                                        <p:tgtEl>
                                          <p:spTgt spid="6147">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6147">
                                            <p:txEl>
                                              <p:pRg st="5" end="5"/>
                                            </p:txEl>
                                          </p:spTgt>
                                        </p:tgtEl>
                                        <p:attrNameLst>
                                          <p:attrName>style.visibility</p:attrName>
                                        </p:attrNameLst>
                                      </p:cBhvr>
                                      <p:to>
                                        <p:strVal val="visible"/>
                                      </p:to>
                                    </p:set>
                                    <p:animEffect transition="in" filter="wipe(left)">
                                      <p:cBhvr>
                                        <p:cTn id="30" dur="500"/>
                                        <p:tgtEl>
                                          <p:spTgt spid="614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uiExpand="1" build="p"/>
    </p:bld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1981200" y="762000"/>
            <a:ext cx="6781800" cy="914400"/>
          </a:xfrm>
        </p:spPr>
        <p:txBody>
          <a:bodyPr/>
          <a:lstStyle/>
          <a:p>
            <a:pPr eaLnBrk="1" hangingPunct="1"/>
            <a:r>
              <a:rPr lang="en-US" sz="2800" smtClean="0">
                <a:latin typeface="Times New Roman" pitchFamily="18" charset="0"/>
                <a:cs typeface="Times New Roman" pitchFamily="18" charset="0"/>
              </a:rPr>
              <a:t>Little Harr</a:t>
            </a:r>
            <a:r>
              <a:rPr lang="en-US" sz="2800" u="sng" smtClean="0">
                <a:latin typeface="Times New Roman" pitchFamily="18" charset="0"/>
                <a:cs typeface="Times New Roman" pitchFamily="18" charset="0"/>
              </a:rPr>
              <a:t>iet</a:t>
            </a:r>
            <a:r>
              <a:rPr lang="en-US" sz="2800" smtClean="0">
                <a:latin typeface="Times New Roman" pitchFamily="18" charset="0"/>
                <a:cs typeface="Times New Roman" pitchFamily="18" charset="0"/>
              </a:rPr>
              <a:t> Never Met Little Sally</a:t>
            </a:r>
          </a:p>
        </p:txBody>
      </p:sp>
      <p:sp>
        <p:nvSpPr>
          <p:cNvPr id="6147" name="Rectangle 3"/>
          <p:cNvSpPr>
            <a:spLocks noGrp="1" noChangeArrowheads="1"/>
          </p:cNvSpPr>
          <p:nvPr>
            <p:ph idx="1"/>
          </p:nvPr>
        </p:nvSpPr>
        <p:spPr>
          <a:xfrm>
            <a:off x="2743200" y="1828800"/>
            <a:ext cx="5484813" cy="3886200"/>
          </a:xfrm>
        </p:spPr>
        <p:txBody>
          <a:bodyPr/>
          <a:lstStyle/>
          <a:p>
            <a:pPr eaLnBrk="1" hangingPunct="1"/>
            <a:r>
              <a:rPr lang="en-US" smtClean="0">
                <a:latin typeface="Times New Roman" pitchFamily="18" charset="0"/>
                <a:cs typeface="Times New Roman" pitchFamily="18" charset="0"/>
              </a:rPr>
              <a:t>Sally gives birth</a:t>
            </a:r>
          </a:p>
          <a:p>
            <a:pPr eaLnBrk="1" hangingPunct="1"/>
            <a:r>
              <a:rPr lang="en-US" smtClean="0">
                <a:latin typeface="Times New Roman" pitchFamily="18" charset="0"/>
                <a:cs typeface="Times New Roman" pitchFamily="18" charset="0"/>
              </a:rPr>
              <a:t>UPC applies</a:t>
            </a:r>
          </a:p>
          <a:p>
            <a:pPr lvl="1" eaLnBrk="1" hangingPunct="1"/>
            <a:r>
              <a:rPr lang="en-US" smtClean="0">
                <a:latin typeface="Times New Roman" pitchFamily="18" charset="0"/>
                <a:cs typeface="Times New Roman" pitchFamily="18" charset="0"/>
              </a:rPr>
              <a:t>ARThur is not presumed to be Harriet’s child unless:</a:t>
            </a:r>
          </a:p>
          <a:p>
            <a:pPr lvl="2" eaLnBrk="1" hangingPunct="1"/>
            <a:r>
              <a:rPr lang="en-US" smtClean="0">
                <a:latin typeface="Times New Roman" pitchFamily="18" charset="0"/>
                <a:cs typeface="Times New Roman" pitchFamily="18" charset="0"/>
              </a:rPr>
              <a:t>Harriet is listed on the birth certificate as a parent</a:t>
            </a:r>
          </a:p>
          <a:p>
            <a:pPr lvl="2" eaLnBrk="1" hangingPunct="1"/>
            <a:r>
              <a:rPr lang="en-US" smtClean="0">
                <a:latin typeface="Times New Roman" pitchFamily="18" charset="0"/>
                <a:cs typeface="Times New Roman" pitchFamily="18" charset="0"/>
              </a:rPr>
              <a:t>Harriet intended ARThur to be her child (which can be established by written consent or functioning as a parent within 2 years</a:t>
            </a:r>
          </a:p>
          <a:p>
            <a:pPr lvl="1" eaLnBrk="1" hangingPunct="1"/>
            <a:r>
              <a:rPr lang="en-US" smtClean="0">
                <a:latin typeface="Times New Roman" pitchFamily="18" charset="0"/>
                <a:cs typeface="Times New Roman" pitchFamily="18" charset="0"/>
              </a:rPr>
              <a:t>ARThur is Sally’s child</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wipe(left)">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wipe(left)">
                                      <p:cBhvr>
                                        <p:cTn id="12" dur="500"/>
                                        <p:tgtEl>
                                          <p:spTgt spid="61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wipe(left)">
                                      <p:cBhvr>
                                        <p:cTn id="17" dur="500"/>
                                        <p:tgtEl>
                                          <p:spTgt spid="61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147">
                                            <p:txEl>
                                              <p:pRg st="3" end="3"/>
                                            </p:txEl>
                                          </p:spTgt>
                                        </p:tgtEl>
                                        <p:attrNameLst>
                                          <p:attrName>style.visibility</p:attrName>
                                        </p:attrNameLst>
                                      </p:cBhvr>
                                      <p:to>
                                        <p:strVal val="visible"/>
                                      </p:to>
                                    </p:set>
                                    <p:animEffect transition="in" filter="wipe(left)">
                                      <p:cBhvr>
                                        <p:cTn id="22" dur="500"/>
                                        <p:tgtEl>
                                          <p:spTgt spid="614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147">
                                            <p:txEl>
                                              <p:pRg st="4" end="4"/>
                                            </p:txEl>
                                          </p:spTgt>
                                        </p:tgtEl>
                                        <p:attrNameLst>
                                          <p:attrName>style.visibility</p:attrName>
                                        </p:attrNameLst>
                                      </p:cBhvr>
                                      <p:to>
                                        <p:strVal val="visible"/>
                                      </p:to>
                                    </p:set>
                                    <p:animEffect transition="in" filter="wipe(left)">
                                      <p:cBhvr>
                                        <p:cTn id="27" dur="500"/>
                                        <p:tgtEl>
                                          <p:spTgt spid="614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6147">
                                            <p:txEl>
                                              <p:pRg st="5" end="5"/>
                                            </p:txEl>
                                          </p:spTgt>
                                        </p:tgtEl>
                                        <p:attrNameLst>
                                          <p:attrName>style.visibility</p:attrName>
                                        </p:attrNameLst>
                                      </p:cBhvr>
                                      <p:to>
                                        <p:strVal val="visible"/>
                                      </p:to>
                                    </p:set>
                                    <p:animEffect transition="in" filter="wipe(left)">
                                      <p:cBhvr>
                                        <p:cTn id="32" dur="500"/>
                                        <p:tgtEl>
                                          <p:spTgt spid="614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2286000" y="1447800"/>
            <a:ext cx="6629400" cy="2743200"/>
          </a:xfrm>
        </p:spPr>
        <p:txBody>
          <a:bodyPr/>
          <a:lstStyle/>
          <a:p>
            <a:pPr eaLnBrk="1" hangingPunct="1"/>
            <a:r>
              <a:rPr lang="en-US" smtClean="0">
                <a:latin typeface="Times New Roman" pitchFamily="18" charset="0"/>
                <a:cs typeface="Times New Roman" pitchFamily="18" charset="0"/>
              </a:rPr>
              <a:t>And What About the Rights of  the Relatives of Harry and Sally?</a:t>
            </a:r>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1981200" y="762000"/>
            <a:ext cx="6781800" cy="1066800"/>
          </a:xfrm>
        </p:spPr>
        <p:txBody>
          <a:bodyPr/>
          <a:lstStyle/>
          <a:p>
            <a:pPr eaLnBrk="1" hangingPunct="1"/>
            <a:r>
              <a:rPr lang="en-US" sz="2800" smtClean="0">
                <a:latin typeface="Times New Roman" pitchFamily="18" charset="0"/>
                <a:cs typeface="Times New Roman" pitchFamily="18" charset="0"/>
              </a:rPr>
              <a:t>Application to Class Gifts Other Than Those Created by Harry or Sally </a:t>
            </a:r>
          </a:p>
        </p:txBody>
      </p:sp>
      <p:sp>
        <p:nvSpPr>
          <p:cNvPr id="6147" name="Rectangle 3"/>
          <p:cNvSpPr>
            <a:spLocks noGrp="1" noChangeArrowheads="1"/>
          </p:cNvSpPr>
          <p:nvPr>
            <p:ph idx="1"/>
          </p:nvPr>
        </p:nvSpPr>
        <p:spPr>
          <a:xfrm>
            <a:off x="2743200" y="2209800"/>
            <a:ext cx="5484813" cy="3505200"/>
          </a:xfrm>
        </p:spPr>
        <p:txBody>
          <a:bodyPr/>
          <a:lstStyle/>
          <a:p>
            <a:pPr eaLnBrk="1" hangingPunct="1"/>
            <a:r>
              <a:rPr lang="en-US" smtClean="0">
                <a:latin typeface="Times New Roman" pitchFamily="18" charset="0"/>
                <a:cs typeface="Times New Roman" pitchFamily="18" charset="0"/>
              </a:rPr>
              <a:t>Should Florida law provide that a child conceived after the death of Harry using his banked genetic material qualify as a descendant of Harry for purposes of a class gift made “to my descendants, per stirpes” in a trust created by Harry’s grandmother?</a:t>
            </a:r>
          </a:p>
          <a:p>
            <a:pPr eaLnBrk="1" hangingPunct="1"/>
            <a:endParaRPr lang="en-US" smtClean="0">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wipe(left)">
                                      <p:cBhvr>
                                        <p:cTn id="7" dur="500"/>
                                        <p:tgtEl>
                                          <p:spTgt spid="61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914400" y="609600"/>
            <a:ext cx="8229600" cy="715963"/>
          </a:xfrm>
        </p:spPr>
        <p:txBody>
          <a:bodyPr/>
          <a:lstStyle/>
          <a:p>
            <a:r>
              <a:rPr lang="en-US" sz="2800" smtClean="0">
                <a:latin typeface="Times New Roman" pitchFamily="18" charset="0"/>
                <a:cs typeface="Times New Roman" pitchFamily="18" charset="0"/>
              </a:rPr>
              <a:t>What is ART?    F.S. 742.13(1)</a:t>
            </a:r>
            <a:r>
              <a:rPr lang="en-US" sz="2800" b="1" smtClean="0">
                <a:latin typeface="Times New Roman" pitchFamily="18" charset="0"/>
                <a:cs typeface="Times New Roman" pitchFamily="18" charset="0"/>
              </a:rPr>
              <a:t/>
            </a:r>
            <a:br>
              <a:rPr lang="en-US" sz="2800" b="1" smtClean="0">
                <a:latin typeface="Times New Roman" pitchFamily="18" charset="0"/>
                <a:cs typeface="Times New Roman" pitchFamily="18" charset="0"/>
              </a:rPr>
            </a:br>
            <a:endParaRPr lang="en-US" sz="2800" smtClean="0"/>
          </a:p>
        </p:txBody>
      </p:sp>
      <p:sp>
        <p:nvSpPr>
          <p:cNvPr id="3" name="Content Placeholder 2"/>
          <p:cNvSpPr>
            <a:spLocks noGrp="1"/>
          </p:cNvSpPr>
          <p:nvPr>
            <p:ph idx="1"/>
          </p:nvPr>
        </p:nvSpPr>
        <p:spPr>
          <a:xfrm>
            <a:off x="1676400" y="1524000"/>
            <a:ext cx="7219950" cy="4800600"/>
          </a:xfrm>
        </p:spPr>
        <p:txBody>
          <a:bodyPr/>
          <a:lstStyle/>
          <a:p>
            <a:r>
              <a:rPr lang="en-US" sz="2400" smtClean="0">
                <a:latin typeface="Times New Roman" pitchFamily="18" charset="0"/>
                <a:cs typeface="Times New Roman" pitchFamily="18" charset="0"/>
              </a:rPr>
              <a:t>Procreative procedures which involve the </a:t>
            </a:r>
            <a:r>
              <a:rPr lang="en-US" sz="2400" u="sng" smtClean="0">
                <a:latin typeface="Times New Roman" pitchFamily="18" charset="0"/>
                <a:cs typeface="Times New Roman" pitchFamily="18" charset="0"/>
              </a:rPr>
              <a:t>laboratory</a:t>
            </a:r>
            <a:r>
              <a:rPr lang="en-US" sz="2400" smtClean="0">
                <a:latin typeface="Times New Roman" pitchFamily="18" charset="0"/>
                <a:cs typeface="Times New Roman" pitchFamily="18" charset="0"/>
              </a:rPr>
              <a:t> handling of human eggs or pre-embryos  </a:t>
            </a:r>
          </a:p>
          <a:p>
            <a:r>
              <a:rPr lang="en-US" sz="2400" smtClean="0">
                <a:latin typeface="Times New Roman" pitchFamily="18" charset="0"/>
                <a:cs typeface="Times New Roman" pitchFamily="18" charset="0"/>
              </a:rPr>
              <a:t>Includes egg retrieval, in vitro fertilization, artificial insemination &amp; embryo transfer</a:t>
            </a:r>
          </a:p>
          <a:p>
            <a:r>
              <a:rPr lang="en-US" sz="2400" smtClean="0">
                <a:latin typeface="Times New Roman" pitchFamily="18" charset="0"/>
                <a:cs typeface="Times New Roman" pitchFamily="18" charset="0"/>
              </a:rPr>
              <a:t>ART is frequently referred to as “third party reproduction”</a:t>
            </a:r>
          </a:p>
          <a:p>
            <a:endParaRPr lang="en-US" smtClean="0">
              <a:latin typeface="Times New Roman" pitchFamily="18" charset="0"/>
              <a:cs typeface="Times New Roman" pitchFamily="18"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1981200" y="762000"/>
            <a:ext cx="6781800" cy="1066800"/>
          </a:xfrm>
        </p:spPr>
        <p:txBody>
          <a:bodyPr/>
          <a:lstStyle/>
          <a:p>
            <a:pPr eaLnBrk="1" hangingPunct="1"/>
            <a:r>
              <a:rPr lang="en-US" sz="2800" smtClean="0">
                <a:latin typeface="Times New Roman" pitchFamily="18" charset="0"/>
                <a:cs typeface="Times New Roman" pitchFamily="18" charset="0"/>
              </a:rPr>
              <a:t>Application to Class Gifts Other Than Those Created by Harry or Sally - REPHRASED</a:t>
            </a:r>
          </a:p>
        </p:txBody>
      </p:sp>
      <p:sp>
        <p:nvSpPr>
          <p:cNvPr id="6147" name="Rectangle 3"/>
          <p:cNvSpPr>
            <a:spLocks noGrp="1" noChangeArrowheads="1"/>
          </p:cNvSpPr>
          <p:nvPr>
            <p:ph idx="1"/>
          </p:nvPr>
        </p:nvSpPr>
        <p:spPr>
          <a:xfrm>
            <a:off x="2743200" y="2209800"/>
            <a:ext cx="5484813" cy="3505200"/>
          </a:xfrm>
        </p:spPr>
        <p:txBody>
          <a:bodyPr/>
          <a:lstStyle/>
          <a:p>
            <a:pPr eaLnBrk="1" hangingPunct="1"/>
            <a:r>
              <a:rPr lang="en-US" dirty="0" smtClean="0">
                <a:latin typeface="Times New Roman" pitchFamily="18" charset="0"/>
                <a:cs typeface="Times New Roman" pitchFamily="18" charset="0"/>
              </a:rPr>
              <a:t>If my son banks his genetic material and my daughter-in-law uses that material after his death to conceive one or more children, should they be considered beneficiaries of my insurance trust if they are born a year after my son’s death.  Five years?  Ten years?</a:t>
            </a:r>
          </a:p>
          <a:p>
            <a:pPr eaLnBrk="1" hangingPunct="1"/>
            <a:r>
              <a:rPr lang="en-US" dirty="0" smtClean="0">
                <a:latin typeface="Times New Roman" pitchFamily="18" charset="0"/>
                <a:cs typeface="Times New Roman" pitchFamily="18" charset="0"/>
              </a:rPr>
              <a:t>What if, instead of banking, there was a post-mortem harvesting?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wipe(left)">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wipe(left)">
                                      <p:cBhvr>
                                        <p:cTn id="12" dur="500"/>
                                        <p:tgtEl>
                                          <p:spTgt spid="61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1981200" y="762000"/>
            <a:ext cx="6781800" cy="914400"/>
          </a:xfrm>
        </p:spPr>
        <p:txBody>
          <a:bodyPr/>
          <a:lstStyle/>
          <a:p>
            <a:pPr eaLnBrk="1" hangingPunct="1"/>
            <a:r>
              <a:rPr lang="en-US" sz="2800" smtClean="0">
                <a:latin typeface="Times New Roman" pitchFamily="18" charset="0"/>
                <a:cs typeface="Times New Roman" pitchFamily="18" charset="0"/>
              </a:rPr>
              <a:t>Evolution of the Inheritance Rights of Adopted Children</a:t>
            </a:r>
          </a:p>
        </p:txBody>
      </p:sp>
      <p:sp>
        <p:nvSpPr>
          <p:cNvPr id="6147" name="Rectangle 3"/>
          <p:cNvSpPr>
            <a:spLocks noGrp="1" noChangeArrowheads="1"/>
          </p:cNvSpPr>
          <p:nvPr>
            <p:ph idx="1"/>
          </p:nvPr>
        </p:nvSpPr>
        <p:spPr>
          <a:xfrm>
            <a:off x="2743200" y="1828800"/>
            <a:ext cx="5484813" cy="4800600"/>
          </a:xfrm>
        </p:spPr>
        <p:txBody>
          <a:bodyPr/>
          <a:lstStyle/>
          <a:p>
            <a:pPr eaLnBrk="1" hangingPunct="1"/>
            <a:r>
              <a:rPr lang="en-US" smtClean="0">
                <a:latin typeface="Times New Roman" pitchFamily="18" charset="0"/>
                <a:cs typeface="Times New Roman" pitchFamily="18" charset="0"/>
              </a:rPr>
              <a:t>Only from parents</a:t>
            </a:r>
          </a:p>
          <a:p>
            <a:pPr eaLnBrk="1" hangingPunct="1"/>
            <a:r>
              <a:rPr lang="en-US" smtClean="0">
                <a:latin typeface="Times New Roman" pitchFamily="18" charset="0"/>
                <a:cs typeface="Times New Roman" pitchFamily="18" charset="0"/>
              </a:rPr>
              <a:t>From ancestors and collateral heirs only if it could be determined that it was the intent of the person to include adopted persons</a:t>
            </a:r>
          </a:p>
          <a:p>
            <a:pPr eaLnBrk="1" hangingPunct="1"/>
            <a:r>
              <a:rPr lang="en-US" smtClean="0">
                <a:latin typeface="Times New Roman" pitchFamily="18" charset="0"/>
                <a:cs typeface="Times New Roman" pitchFamily="18" charset="0"/>
              </a:rPr>
              <a:t>In for a penny in for a pound</a:t>
            </a:r>
          </a:p>
          <a:p>
            <a:pPr eaLnBrk="1" hangingPunct="1"/>
            <a:r>
              <a:rPr lang="en-US" smtClean="0">
                <a:latin typeface="Times New Roman" pitchFamily="18" charset="0"/>
                <a:cs typeface="Times New Roman" pitchFamily="18" charset="0"/>
              </a:rPr>
              <a:t>Should Florida law skip the first two constructions and go straight to the third for ARThur?</a:t>
            </a:r>
          </a:p>
          <a:p>
            <a:pPr lvl="1" eaLnBrk="1" hangingPunct="1"/>
            <a:r>
              <a:rPr lang="en-US" smtClean="0">
                <a:latin typeface="Times New Roman" pitchFamily="18" charset="0"/>
                <a:cs typeface="Times New Roman" pitchFamily="18" charset="0"/>
              </a:rPr>
              <a:t>Section 732.608 and Section 736.1102 apply to adopted persons and those born out of wedlock</a:t>
            </a:r>
          </a:p>
          <a:p>
            <a:pPr eaLnBrk="1" hangingPunct="1">
              <a:buFontTx/>
              <a:buNone/>
            </a:pPr>
            <a:endParaRPr lang="en-US" smtClean="0">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wipe(left)">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wipe(left)">
                                      <p:cBhvr>
                                        <p:cTn id="12" dur="500"/>
                                        <p:tgtEl>
                                          <p:spTgt spid="61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wipe(left)">
                                      <p:cBhvr>
                                        <p:cTn id="17" dur="500"/>
                                        <p:tgtEl>
                                          <p:spTgt spid="61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147">
                                            <p:txEl>
                                              <p:pRg st="3" end="3"/>
                                            </p:txEl>
                                          </p:spTgt>
                                        </p:tgtEl>
                                        <p:attrNameLst>
                                          <p:attrName>style.visibility</p:attrName>
                                        </p:attrNameLst>
                                      </p:cBhvr>
                                      <p:to>
                                        <p:strVal val="visible"/>
                                      </p:to>
                                    </p:set>
                                    <p:animEffect transition="in" filter="wipe(left)">
                                      <p:cBhvr>
                                        <p:cTn id="22" dur="500"/>
                                        <p:tgtEl>
                                          <p:spTgt spid="614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147">
                                            <p:txEl>
                                              <p:pRg st="4" end="4"/>
                                            </p:txEl>
                                          </p:spTgt>
                                        </p:tgtEl>
                                        <p:attrNameLst>
                                          <p:attrName>style.visibility</p:attrName>
                                        </p:attrNameLst>
                                      </p:cBhvr>
                                      <p:to>
                                        <p:strVal val="visible"/>
                                      </p:to>
                                    </p:set>
                                    <p:animEffect transition="in" filter="wipe(left)">
                                      <p:cBhvr>
                                        <p:cTn id="27" dur="500"/>
                                        <p:tgtEl>
                                          <p:spTgt spid="61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2286000" y="1447800"/>
            <a:ext cx="8229600" cy="2743200"/>
          </a:xfrm>
        </p:spPr>
        <p:txBody>
          <a:bodyPr/>
          <a:lstStyle/>
          <a:p>
            <a:pPr eaLnBrk="1" hangingPunct="1"/>
            <a:r>
              <a:rPr lang="en-US" smtClean="0">
                <a:latin typeface="Times New Roman" pitchFamily="18" charset="0"/>
                <a:cs typeface="Times New Roman" pitchFamily="18" charset="0"/>
              </a:rPr>
              <a:t>Let’s </a:t>
            </a:r>
            <a:r>
              <a:rPr lang="en-US" dirty="0" smtClean="0">
                <a:latin typeface="Times New Roman" pitchFamily="18" charset="0"/>
                <a:cs typeface="Times New Roman" pitchFamily="18" charset="0"/>
              </a:rPr>
              <a:t>Be Careful Out There!</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z="2800" smtClean="0">
                <a:latin typeface="Times New Roman" pitchFamily="18" charset="0"/>
                <a:cs typeface="Times New Roman" pitchFamily="18" charset="0"/>
              </a:rPr>
              <a:t>What parties are involved?</a:t>
            </a:r>
          </a:p>
        </p:txBody>
      </p:sp>
      <p:sp>
        <p:nvSpPr>
          <p:cNvPr id="3" name="Content Placeholder 2"/>
          <p:cNvSpPr>
            <a:spLocks noGrp="1"/>
          </p:cNvSpPr>
          <p:nvPr>
            <p:ph idx="4294967295"/>
          </p:nvPr>
        </p:nvSpPr>
        <p:spPr>
          <a:xfrm>
            <a:off x="4876800" y="1371600"/>
            <a:ext cx="4267200" cy="4572000"/>
          </a:xfrm>
        </p:spPr>
        <p:txBody>
          <a:bodyPr/>
          <a:lstStyle/>
          <a:p>
            <a:endParaRPr lang="en-US" smtClean="0">
              <a:latin typeface="Times New Roman" pitchFamily="18" charset="0"/>
              <a:cs typeface="Times New Roman" pitchFamily="18" charset="0"/>
            </a:endParaRPr>
          </a:p>
          <a:p>
            <a:endParaRPr lang="en-US" smtClean="0">
              <a:latin typeface="Times New Roman" pitchFamily="18" charset="0"/>
              <a:cs typeface="Times New Roman" pitchFamily="18" charset="0"/>
            </a:endParaRPr>
          </a:p>
          <a:p>
            <a:endParaRPr lang="en-US" smtClean="0">
              <a:latin typeface="Times New Roman" pitchFamily="18" charset="0"/>
              <a:cs typeface="Times New Roman" pitchFamily="18" charset="0"/>
            </a:endParaRPr>
          </a:p>
          <a:p>
            <a:r>
              <a:rPr lang="en-US" sz="2400" smtClean="0">
                <a:latin typeface="Times New Roman" pitchFamily="18" charset="0"/>
                <a:cs typeface="Times New Roman" pitchFamily="18" charset="0"/>
              </a:rPr>
              <a:t>Intended Parents/Commissioning Couple</a:t>
            </a:r>
          </a:p>
          <a:p>
            <a:r>
              <a:rPr lang="en-US" sz="2400" smtClean="0">
                <a:latin typeface="Times New Roman" pitchFamily="18" charset="0"/>
                <a:cs typeface="Times New Roman" pitchFamily="18" charset="0"/>
              </a:rPr>
              <a:t>Gestational Surrogate/Carrier</a:t>
            </a:r>
          </a:p>
          <a:p>
            <a:r>
              <a:rPr lang="en-US" sz="2400" smtClean="0">
                <a:latin typeface="Times New Roman" pitchFamily="18" charset="0"/>
                <a:cs typeface="Times New Roman" pitchFamily="18" charset="0"/>
              </a:rPr>
              <a:t>Egg Donor</a:t>
            </a:r>
          </a:p>
          <a:p>
            <a:r>
              <a:rPr lang="en-US" sz="2400" smtClean="0">
                <a:latin typeface="Times New Roman" pitchFamily="18" charset="0"/>
                <a:cs typeface="Times New Roman" pitchFamily="18" charset="0"/>
              </a:rPr>
              <a:t>Sperm Donor</a:t>
            </a:r>
          </a:p>
          <a:p>
            <a:pPr>
              <a:buFontTx/>
              <a:buNone/>
            </a:pPr>
            <a:endParaRPr lang="en-US" smtClean="0">
              <a:latin typeface="Times New Roman" pitchFamily="18" charset="0"/>
              <a:cs typeface="Times New Roman" pitchFamily="18" charset="0"/>
            </a:endParaRPr>
          </a:p>
        </p:txBody>
      </p:sp>
      <p:pic>
        <p:nvPicPr>
          <p:cNvPr id="5" name="Picture 4" descr="images-3.jpeg"/>
          <p:cNvPicPr>
            <a:picLocks noChangeAspect="1"/>
          </p:cNvPicPr>
          <p:nvPr/>
        </p:nvPicPr>
        <p:blipFill>
          <a:blip r:embed="rId3" cstate="print"/>
          <a:srcRect/>
          <a:stretch>
            <a:fillRect/>
          </a:stretch>
        </p:blipFill>
        <p:spPr bwMode="auto">
          <a:xfrm>
            <a:off x="1676400" y="2438400"/>
            <a:ext cx="2476500" cy="3289300"/>
          </a:xfrm>
          <a:prstGeom prst="rect">
            <a:avLst/>
          </a:prstGeom>
          <a:noFill/>
          <a:ln w="9525">
            <a:noFill/>
            <a:miter lim="800000"/>
            <a:headEnd/>
            <a:tailEnd/>
          </a:ln>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down)">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wipe(down)">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wipe(down)">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down)">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ppt_x"/>
                                          </p:val>
                                        </p:tav>
                                        <p:tav tm="100000">
                                          <p:val>
                                            <p:strVal val="#ppt_x"/>
                                          </p:val>
                                        </p:tav>
                                      </p:tavLst>
                                    </p:anim>
                                    <p:anim calcmode="lin" valueType="num">
                                      <p:cBhvr additive="base">
                                        <p:cTn id="2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sz="2800" smtClean="0">
                <a:latin typeface="Times New Roman" pitchFamily="18" charset="0"/>
                <a:cs typeface="Times New Roman" pitchFamily="18" charset="0"/>
              </a:rPr>
              <a:t>ART Medical Procedures</a:t>
            </a:r>
          </a:p>
        </p:txBody>
      </p:sp>
      <p:sp>
        <p:nvSpPr>
          <p:cNvPr id="3" name="Content Placeholder 2"/>
          <p:cNvSpPr>
            <a:spLocks noGrp="1"/>
          </p:cNvSpPr>
          <p:nvPr>
            <p:ph idx="1"/>
          </p:nvPr>
        </p:nvSpPr>
        <p:spPr/>
        <p:txBody>
          <a:bodyPr/>
          <a:lstStyle/>
          <a:p>
            <a:r>
              <a:rPr lang="en-US" sz="2400" smtClean="0">
                <a:latin typeface="Times New Roman" pitchFamily="18" charset="0"/>
                <a:cs typeface="Times New Roman" pitchFamily="18" charset="0"/>
              </a:rPr>
              <a:t>IVF (in vitro fertilization) – With ultrasound guidance, eggs (ovum) are extracted, fertilized in a laboratory, and returned to a uterus to gestate</a:t>
            </a:r>
          </a:p>
          <a:p>
            <a:r>
              <a:rPr lang="en-US" sz="2400" smtClean="0">
                <a:latin typeface="Times New Roman" pitchFamily="18" charset="0"/>
                <a:cs typeface="Times New Roman" pitchFamily="18" charset="0"/>
              </a:rPr>
              <a:t>Egg donation – Using hormone therapy, ovulation is induced, monitored, and eggs are retrieved</a:t>
            </a:r>
          </a:p>
          <a:p>
            <a:r>
              <a:rPr lang="en-US" sz="2400" smtClean="0">
                <a:latin typeface="Times New Roman" pitchFamily="18" charset="0"/>
                <a:cs typeface="Times New Roman" pitchFamily="18" charset="0"/>
              </a:rPr>
              <a:t>Embryo Donation – Eggs may be fresh or cryo-preserved</a:t>
            </a:r>
          </a:p>
          <a:p>
            <a:r>
              <a:rPr lang="en-US" sz="2400" smtClean="0">
                <a:latin typeface="Times New Roman" pitchFamily="18" charset="0"/>
                <a:cs typeface="Times New Roman" pitchFamily="18" charset="0"/>
              </a:rPr>
              <a:t>Sperm Donation – Must be conducted in a medical setting</a:t>
            </a:r>
          </a:p>
          <a:p>
            <a:endParaRPr lang="en-US"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z="2800" smtClean="0">
                <a:latin typeface="Times New Roman" pitchFamily="18" charset="0"/>
                <a:cs typeface="Times New Roman" pitchFamily="18" charset="0"/>
              </a:rPr>
              <a:t>Infertility Center</a:t>
            </a:r>
          </a:p>
        </p:txBody>
      </p:sp>
      <p:sp>
        <p:nvSpPr>
          <p:cNvPr id="4" name="Content Placeholder 3"/>
          <p:cNvSpPr>
            <a:spLocks noGrp="1"/>
          </p:cNvSpPr>
          <p:nvPr>
            <p:ph idx="4294967295"/>
          </p:nvPr>
        </p:nvSpPr>
        <p:spPr>
          <a:xfrm>
            <a:off x="4648200" y="990600"/>
            <a:ext cx="4495800" cy="4953000"/>
          </a:xfrm>
        </p:spPr>
        <p:txBody>
          <a:bodyPr/>
          <a:lstStyle/>
          <a:p>
            <a:endParaRPr lang="en-US" smtClean="0"/>
          </a:p>
          <a:p>
            <a:endParaRPr lang="en-US" smtClean="0"/>
          </a:p>
          <a:p>
            <a:r>
              <a:rPr lang="en-US" sz="2400" smtClean="0">
                <a:latin typeface="Times New Roman" pitchFamily="18" charset="0"/>
                <a:cs typeface="Times New Roman" pitchFamily="18" charset="0"/>
              </a:rPr>
              <a:t>Reproductive endocrinologist</a:t>
            </a:r>
          </a:p>
          <a:p>
            <a:r>
              <a:rPr lang="en-US" sz="2400" smtClean="0">
                <a:latin typeface="Times New Roman" pitchFamily="18" charset="0"/>
                <a:cs typeface="Times New Roman" pitchFamily="18" charset="0"/>
              </a:rPr>
              <a:t>Relationship with a storage facility to maintain frozen genetic material</a:t>
            </a:r>
          </a:p>
          <a:p>
            <a:r>
              <a:rPr lang="en-US" sz="2400" smtClean="0">
                <a:latin typeface="Times New Roman" pitchFamily="18" charset="0"/>
                <a:cs typeface="Times New Roman" pitchFamily="18" charset="0"/>
              </a:rPr>
              <a:t>Follows CDC requirements</a:t>
            </a:r>
          </a:p>
          <a:p>
            <a:r>
              <a:rPr lang="en-US" sz="2400" smtClean="0">
                <a:latin typeface="Times New Roman" pitchFamily="18" charset="0"/>
                <a:cs typeface="Times New Roman" pitchFamily="18" charset="0"/>
              </a:rPr>
              <a:t>Requires each party execute informed consents regarding procedures, risks, storage, and ownership (F.S. 742.17)</a:t>
            </a:r>
          </a:p>
        </p:txBody>
      </p:sp>
      <p:pic>
        <p:nvPicPr>
          <p:cNvPr id="16388" name="Picture 5" descr="images-2.jpeg"/>
          <p:cNvPicPr>
            <a:picLocks noChangeAspect="1"/>
          </p:cNvPicPr>
          <p:nvPr/>
        </p:nvPicPr>
        <p:blipFill>
          <a:blip r:embed="rId3" cstate="print"/>
          <a:srcRect/>
          <a:stretch>
            <a:fillRect/>
          </a:stretch>
        </p:blipFill>
        <p:spPr bwMode="auto">
          <a:xfrm>
            <a:off x="1219200" y="2514600"/>
            <a:ext cx="3289300" cy="2463800"/>
          </a:xfrm>
          <a:prstGeom prst="rect">
            <a:avLst/>
          </a:prstGeom>
          <a:noFill/>
          <a:ln w="9525">
            <a:noFill/>
            <a:miter lim="800000"/>
            <a:headEnd/>
            <a:tailEnd/>
          </a:ln>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wipe(down)">
                                      <p:cBhvr>
                                        <p:cTn id="7" dur="5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wipe(down)">
                                      <p:cBhvr>
                                        <p:cTn id="12" dur="5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wipe(down)">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wipe(down)">
                                      <p:cBhvr>
                                        <p:cTn id="2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orinthian columns design template">
  <a:themeElements>
    <a:clrScheme name="Corinthian columns design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fontScheme name="Ariel Narrow">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orinthian columns desig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orinthian columns design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orinthian columns design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orinthian columns design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orinthian columns design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orinthian columns design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orinthian columns design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orinthian columns design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orinthian columns design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orinthian columns design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orinthian columns design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orinthian columns design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heme1">
  <a:themeElements>
    <a:clrScheme name="">
      <a:dk1>
        <a:srgbClr val="000000"/>
      </a:dk1>
      <a:lt1>
        <a:srgbClr val="C0C0C0"/>
      </a:lt1>
      <a:dk2>
        <a:srgbClr val="000000"/>
      </a:dk2>
      <a:lt2>
        <a:srgbClr val="808080"/>
      </a:lt2>
      <a:accent1>
        <a:srgbClr val="00CC99"/>
      </a:accent1>
      <a:accent2>
        <a:srgbClr val="3333CC"/>
      </a:accent2>
      <a:accent3>
        <a:srgbClr val="DCDCDC"/>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lnDef>
  </a:objectDefaults>
  <a:extraClrSchemeLst>
    <a:extraClrScheme>
      <a:clrScheme name="Office Them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2215</TotalTime>
  <Words>2648</Words>
  <Application>Microsoft Office PowerPoint</Application>
  <PresentationFormat>On-screen Show (4:3)</PresentationFormat>
  <Paragraphs>334</Paragraphs>
  <Slides>62</Slides>
  <Notes>62</Notes>
  <HiddenSlides>0</HiddenSlides>
  <MMClips>0</MMClips>
  <ScaleCrop>false</ScaleCrop>
  <HeadingPairs>
    <vt:vector size="4" baseType="variant">
      <vt:variant>
        <vt:lpstr>Theme</vt:lpstr>
      </vt:variant>
      <vt:variant>
        <vt:i4>3</vt:i4>
      </vt:variant>
      <vt:variant>
        <vt:lpstr>Slide Titles</vt:lpstr>
      </vt:variant>
      <vt:variant>
        <vt:i4>62</vt:i4>
      </vt:variant>
    </vt:vector>
  </HeadingPairs>
  <TitlesOfParts>
    <vt:vector size="65" baseType="lpstr">
      <vt:lpstr>Custom Design</vt:lpstr>
      <vt:lpstr>Corinthian columns design template</vt:lpstr>
      <vt:lpstr>Theme1</vt:lpstr>
      <vt:lpstr>Slide 1</vt:lpstr>
      <vt:lpstr>Astrue v. Capato, U.S. Supreme Court 2012</vt:lpstr>
      <vt:lpstr>Astrue v. Capato, U.S. Supreme Court 2012</vt:lpstr>
      <vt:lpstr> Introduction to Artificial Reproductive Technology </vt:lpstr>
      <vt:lpstr>A.R.T. – ASSISTED REPRODUCTIVE TECHNOLOGY</vt:lpstr>
      <vt:lpstr>What is ART?    F.S. 742.13(1) </vt:lpstr>
      <vt:lpstr>What parties are involved?</vt:lpstr>
      <vt:lpstr>ART Medical Procedures</vt:lpstr>
      <vt:lpstr>Infertility Center</vt:lpstr>
      <vt:lpstr>Common Legal Proceedings</vt:lpstr>
      <vt:lpstr>Donor/Recipient Agreement</vt:lpstr>
      <vt:lpstr>Gestational Surrogacy Contract</vt:lpstr>
      <vt:lpstr>Donor/Recipient Parent Dies.  Now what? (F.S. 742.17)</vt:lpstr>
      <vt:lpstr>Proceedings to Establish Parenthood</vt:lpstr>
      <vt:lpstr>Pre-Planned Adoption (F.S. 63.213)</vt:lpstr>
      <vt:lpstr>Noteworthy ART Cases</vt:lpstr>
      <vt:lpstr>Was this an egg “donation”?</vt:lpstr>
      <vt:lpstr>Was this an egg “donation”?</vt:lpstr>
      <vt:lpstr>Sperm Donor or Dad?</vt:lpstr>
      <vt:lpstr>Sperm Donation Challenges</vt:lpstr>
      <vt:lpstr>Dad without DNA?</vt:lpstr>
      <vt:lpstr>Planning and Administering Trusts and Estates for ART</vt:lpstr>
      <vt:lpstr>“ART” Children</vt:lpstr>
      <vt:lpstr>Existing Florida Statutes</vt:lpstr>
      <vt:lpstr>Existing Florida Statutes</vt:lpstr>
      <vt:lpstr>Existing Florida Statutes</vt:lpstr>
      <vt:lpstr>Slide 27</vt:lpstr>
      <vt:lpstr>Slide 28</vt:lpstr>
      <vt:lpstr>Slide 29</vt:lpstr>
      <vt:lpstr>Slide 30</vt:lpstr>
      <vt:lpstr>Slide 31</vt:lpstr>
      <vt:lpstr>Proposed Florida Statutes</vt:lpstr>
      <vt:lpstr>Slide 33</vt:lpstr>
      <vt:lpstr>Slide 34</vt:lpstr>
      <vt:lpstr>Slide 35</vt:lpstr>
      <vt:lpstr>Slide 36</vt:lpstr>
      <vt:lpstr>Slide 37</vt:lpstr>
      <vt:lpstr>Tangible Personal Property?</vt:lpstr>
      <vt:lpstr>Slide 39</vt:lpstr>
      <vt:lpstr>Slide 40</vt:lpstr>
      <vt:lpstr>“My Two Moms” – Eggs Over Easy</vt:lpstr>
      <vt:lpstr>“My Two Moms” – Scrambled Eggs</vt:lpstr>
      <vt:lpstr>“My Two Moms” – Fried Eggs</vt:lpstr>
      <vt:lpstr>“My Two Moms” – Coddled Eggs</vt:lpstr>
      <vt:lpstr>“My Two Moms” – Soft-Boiled Eggs</vt:lpstr>
      <vt:lpstr>“My Two Moms” – Omelette Anyone?</vt:lpstr>
      <vt:lpstr>“My Two Moms” – Eggistential</vt:lpstr>
      <vt:lpstr>When Little Harry Met Little Sally</vt:lpstr>
      <vt:lpstr>When Did Little Harry Meet Little Sally?</vt:lpstr>
      <vt:lpstr>When Did Little Harry Meet Little Sally?</vt:lpstr>
      <vt:lpstr>When Did Little Harry Meet Little Sally?</vt:lpstr>
      <vt:lpstr>Will Little Harry Ever Meet Little Sally?</vt:lpstr>
      <vt:lpstr>When Did Little Harry Meet Little Sally?</vt:lpstr>
      <vt:lpstr>When Did Little Harry Meet Little Sally?</vt:lpstr>
      <vt:lpstr>When Did Little Harry Meet Little Sally?</vt:lpstr>
      <vt:lpstr>When Did Little Harry Meet Little Sally?</vt:lpstr>
      <vt:lpstr>Little Harriet Never Met Little Sally</vt:lpstr>
      <vt:lpstr>And What About the Rights of  the Relatives of Harry and Sally?</vt:lpstr>
      <vt:lpstr>Application to Class Gifts Other Than Those Created by Harry or Sally </vt:lpstr>
      <vt:lpstr>Application to Class Gifts Other Than Those Created by Harry or Sally - REPHRASED</vt:lpstr>
      <vt:lpstr>Evolution of the Inheritance Rights of Adopted Children</vt:lpstr>
      <vt:lpstr>Let’s Be Careful Out There!</vt:lpstr>
    </vt:vector>
  </TitlesOfParts>
  <Company>Slugworth Incorporated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Paul Roman</dc:creator>
  <cp:lastModifiedBy>PER</cp:lastModifiedBy>
  <cp:revision>219</cp:revision>
  <cp:lastPrinted>2013-12-03T22:02:39Z</cp:lastPrinted>
  <dcterms:created xsi:type="dcterms:W3CDTF">2006-03-29T17:22:29Z</dcterms:created>
  <dcterms:modified xsi:type="dcterms:W3CDTF">2014-01-02T22:46:12Z</dcterms:modified>
</cp:coreProperties>
</file>